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5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7" r:id="rId43"/>
    <p:sldId id="296" r:id="rId44"/>
    <p:sldId id="298" r:id="rId45"/>
    <p:sldId id="299" r:id="rId46"/>
    <p:sldId id="300" r:id="rId47"/>
    <p:sldId id="301" r:id="rId48"/>
    <p:sldId id="302" r:id="rId49"/>
    <p:sldId id="303" r:id="rId50"/>
    <p:sldId id="304" r:id="rId51"/>
    <p:sldId id="305" r:id="rId52"/>
    <p:sldId id="306" r:id="rId53"/>
    <p:sldId id="307" r:id="rId54"/>
    <p:sldId id="308" r:id="rId55"/>
  </p:sldIdLst>
  <p:sldSz cx="9144000" cy="6858000" type="screen4x3"/>
  <p:notesSz cx="6881813" cy="9296400"/>
  <p:embeddedFontLst>
    <p:embeddedFont>
      <p:font typeface="Helvetica Neue" panose="020B0604020202020204" charset="0"/>
      <p:regular r:id="rId57"/>
      <p:bold r:id="rId58"/>
      <p:italic r:id="rId59"/>
      <p:boldItalic r:id="rId60"/>
    </p:embeddedFont>
    <p:embeddedFont>
      <p:font typeface="Lucida Sans" panose="020B0602030504020204" pitchFamily="34" charset="0"/>
      <p:regular r:id="rId61"/>
      <p:bold r:id="rId62"/>
      <p:italic r:id="rId63"/>
      <p:boldItalic r:id="rId64"/>
    </p:embeddedFont>
    <p:embeddedFont>
      <p:font typeface="Verdana" panose="020B0604030504040204" pitchFamily="34" charset="0"/>
      <p:regular r:id="rId65"/>
      <p:bold r:id="rId66"/>
      <p:italic r:id="rId67"/>
      <p:boldItalic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9" roundtripDataSignature="AMtx7mgt+yRsyUuMxiltxcX57gNR5A58q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088" autoAdjust="0"/>
  </p:normalViewPr>
  <p:slideViewPr>
    <p:cSldViewPr snapToGrid="0">
      <p:cViewPr varScale="1">
        <p:scale>
          <a:sx n="65" d="100"/>
          <a:sy n="65" d="100"/>
        </p:scale>
        <p:origin x="1320" y="52"/>
      </p:cViewPr>
      <p:guideLst>
        <p:guide orient="horz" pos="816"/>
        <p:guide pos="4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2.fntdata"/><Relationship Id="rId66" Type="http://schemas.openxmlformats.org/officeDocument/2006/relationships/font" Target="fonts/font10.fntdata"/><Relationship Id="rId5" Type="http://schemas.openxmlformats.org/officeDocument/2006/relationships/slide" Target="slides/slide3.xml"/><Relationship Id="rId61" Type="http://schemas.openxmlformats.org/officeDocument/2006/relationships/font" Target="fonts/font5.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customschemas.google.com/relationships/presentationmetadata" Target="meta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71" Type="http://schemas.openxmlformats.org/officeDocument/2006/relationships/viewProps" Target="viewProps.xml"/></Relationships>
</file>

<file path=ppt/media/image1.jpg>
</file>

<file path=ppt/media/image10.png>
</file>

<file path=ppt/media/image11.png>
</file>

<file path=ppt/media/image12.jpg>
</file>

<file path=ppt/media/image13.png>
</file>

<file path=ppt/media/image14.jpg>
</file>

<file path=ppt/media/image15.jpg>
</file>

<file path=ppt/media/image16.jpg>
</file>

<file path=ppt/media/image17.png>
</file>

<file path=ppt/media/image18.jpg>
</file>

<file path=ppt/media/image19.png>
</file>

<file path=ppt/media/image2.png>
</file>

<file path=ppt/media/image20.jpg>
</file>

<file path=ppt/media/image21.jpg>
</file>

<file path=ppt/media/image22.png>
</file>

<file path=ppt/media/image23.png>
</file>

<file path=ppt/media/image24.pn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81325" cy="463550"/>
          </a:xfrm>
          <a:prstGeom prst="rect">
            <a:avLst/>
          </a:prstGeom>
          <a:noFill/>
          <a:ln>
            <a:noFill/>
          </a:ln>
        </p:spPr>
        <p:txBody>
          <a:bodyPr spcFirstLastPara="1" wrap="square" lIns="92425" tIns="46200" rIns="92425" bIns="462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9pPr>
          </a:lstStyle>
          <a:p>
            <a:endParaRPr/>
          </a:p>
        </p:txBody>
      </p:sp>
      <p:sp>
        <p:nvSpPr>
          <p:cNvPr id="4" name="Google Shape;4;n"/>
          <p:cNvSpPr txBox="1">
            <a:spLocks noGrp="1"/>
          </p:cNvSpPr>
          <p:nvPr>
            <p:ph type="dt" idx="10"/>
          </p:nvPr>
        </p:nvSpPr>
        <p:spPr>
          <a:xfrm>
            <a:off x="3900488" y="0"/>
            <a:ext cx="2981325" cy="463550"/>
          </a:xfrm>
          <a:prstGeom prst="rect">
            <a:avLst/>
          </a:prstGeom>
          <a:noFill/>
          <a:ln>
            <a:noFill/>
          </a:ln>
        </p:spPr>
        <p:txBody>
          <a:bodyPr spcFirstLastPara="1" wrap="square" lIns="92425" tIns="46200" rIns="92425" bIns="46200" anchor="ctr"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9pPr>
          </a:lstStyle>
          <a:p>
            <a:endParaRPr/>
          </a:p>
        </p:txBody>
      </p:sp>
      <p:sp>
        <p:nvSpPr>
          <p:cNvPr id="5" name="Google Shape;5;n"/>
          <p:cNvSpPr>
            <a:spLocks noGrp="1" noRot="1" noChangeAspect="1"/>
          </p:cNvSpPr>
          <p:nvPr>
            <p:ph type="sldImg" idx="3"/>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32850"/>
            <a:ext cx="2981325" cy="463550"/>
          </a:xfrm>
          <a:prstGeom prst="rect">
            <a:avLst/>
          </a:prstGeom>
          <a:noFill/>
          <a:ln>
            <a:noFill/>
          </a:ln>
        </p:spPr>
        <p:txBody>
          <a:bodyPr spcFirstLastPara="1" wrap="square" lIns="92425" tIns="46200" rIns="92425" bIns="462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9pPr>
          </a:lstStyle>
          <a:p>
            <a:endParaRPr/>
          </a:p>
        </p:txBody>
      </p:sp>
      <p:sp>
        <p:nvSpPr>
          <p:cNvPr id="8" name="Google Shape;8;n"/>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Times New Roman"/>
                <a:ea typeface="Times New Roman"/>
                <a:cs typeface="Times New Roman"/>
                <a:sym typeface="Times New Roman"/>
              </a:rPr>
              <a:t>‹#›</a:t>
            </a:fld>
            <a:endParaRPr sz="1200" b="0" i="0" u="none" strike="noStrike" cap="none">
              <a:solidFill>
                <a:schemeClr val="dk1"/>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www.linuxembedded.fr/2019/05/bcc-integration-into-buildroot" TargetMode="External"/><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1: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360"/>
              </a:spcBef>
              <a:spcAft>
                <a:spcPts val="0"/>
              </a:spcAft>
              <a:buSzPts val="1400"/>
              <a:buNone/>
            </a:pPr>
            <a:endParaRPr/>
          </a:p>
        </p:txBody>
      </p:sp>
      <p:sp>
        <p:nvSpPr>
          <p:cNvPr id="119" name="Google Shape;119;p1: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9: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10</a:t>
            </a:fld>
            <a:endParaRPr sz="1200">
              <a:solidFill>
                <a:schemeClr val="dk1"/>
              </a:solidFill>
              <a:latin typeface="Times New Roman"/>
              <a:ea typeface="Times New Roman"/>
              <a:cs typeface="Times New Roman"/>
              <a:sym typeface="Times New Roman"/>
            </a:endParaRPr>
          </a:p>
        </p:txBody>
      </p:sp>
      <p:sp>
        <p:nvSpPr>
          <p:cNvPr id="183" name="Google Shape;183;p9: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4" name="Google Shape;184;p9: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0: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11</a:t>
            </a:fld>
            <a:endParaRPr sz="1200">
              <a:solidFill>
                <a:schemeClr val="dk1"/>
              </a:solidFill>
              <a:latin typeface="Times New Roman"/>
              <a:ea typeface="Times New Roman"/>
              <a:cs typeface="Times New Roman"/>
              <a:sym typeface="Times New Roman"/>
            </a:endParaRPr>
          </a:p>
        </p:txBody>
      </p:sp>
      <p:sp>
        <p:nvSpPr>
          <p:cNvPr id="190" name="Google Shape;190;p10: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1" name="Google Shape;191;p10: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1: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12</a:t>
            </a:fld>
            <a:endParaRPr sz="1200">
              <a:solidFill>
                <a:schemeClr val="dk1"/>
              </a:solidFill>
              <a:latin typeface="Times New Roman"/>
              <a:ea typeface="Times New Roman"/>
              <a:cs typeface="Times New Roman"/>
              <a:sym typeface="Times New Roman"/>
            </a:endParaRPr>
          </a:p>
        </p:txBody>
      </p:sp>
      <p:sp>
        <p:nvSpPr>
          <p:cNvPr id="200" name="Google Shape;200;p11: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1" name="Google Shape;201;p11: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Low level programmer(OS developer) do NOT put system calls in their program.</a:t>
            </a:r>
            <a:endParaRPr/>
          </a:p>
          <a:p>
            <a:pPr marL="0" lvl="0" indent="0" algn="l" rtl="0">
              <a:lnSpc>
                <a:spcPct val="100000"/>
              </a:lnSpc>
              <a:spcBef>
                <a:spcPts val="0"/>
              </a:spcBef>
              <a:spcAft>
                <a:spcPts val="0"/>
              </a:spcAft>
              <a:buSzPts val="1400"/>
              <a:buNone/>
            </a:pPr>
            <a:r>
              <a:rPr lang="en-US"/>
              <a:t>Instead they use an API which provides library functions.</a:t>
            </a:r>
            <a:endParaRPr/>
          </a:p>
          <a:p>
            <a:pPr marL="0" lvl="0" indent="0" algn="l" rtl="0">
              <a:lnSpc>
                <a:spcPct val="100000"/>
              </a:lnSpc>
              <a:spcBef>
                <a:spcPts val="0"/>
              </a:spcBef>
              <a:spcAft>
                <a:spcPts val="0"/>
              </a:spcAft>
              <a:buSzPts val="1400"/>
              <a:buNone/>
            </a:pPr>
            <a:r>
              <a:rPr lang="en-US"/>
              <a:t>When a process calls API function, API makes whatever system calls are necessary.</a:t>
            </a:r>
            <a:endParaRPr/>
          </a:p>
          <a:p>
            <a:pPr marL="0" lvl="0" indent="0" algn="l" rtl="0">
              <a:lnSpc>
                <a:spcPct val="100000"/>
              </a:lnSpc>
              <a:spcBef>
                <a:spcPts val="0"/>
              </a:spcBef>
              <a:spcAft>
                <a:spcPts val="0"/>
              </a:spcAft>
              <a:buSzPts val="1400"/>
              <a:buNone/>
            </a:pPr>
            <a:r>
              <a:rPr lang="en-US"/>
              <a:t>API benefit: easy to port programs from one kind of computer to a different kind.</a:t>
            </a:r>
            <a:endParaRPr/>
          </a:p>
          <a:p>
            <a:pPr marL="0" lvl="0" indent="0" algn="l" rtl="0">
              <a:lnSpc>
                <a:spcPct val="100000"/>
              </a:lnSpc>
              <a:spcBef>
                <a:spcPts val="0"/>
              </a:spcBef>
              <a:spcAft>
                <a:spcPts val="0"/>
              </a:spcAft>
              <a:buSzPts val="1400"/>
              <a:buNone/>
            </a:pPr>
            <a:r>
              <a:rPr lang="en-US"/>
              <a:t>Such as Windowa API, POSIX API, Java API</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2: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lt1"/>
                </a:solidFill>
                <a:latin typeface="Times New Roman"/>
                <a:ea typeface="Times New Roman"/>
                <a:cs typeface="Times New Roman"/>
                <a:sym typeface="Times New Roman"/>
              </a:rPr>
              <a:t>13</a:t>
            </a:fld>
            <a:endParaRPr sz="1200">
              <a:solidFill>
                <a:schemeClr val="lt1"/>
              </a:solidFill>
              <a:latin typeface="Times New Roman"/>
              <a:ea typeface="Times New Roman"/>
              <a:cs typeface="Times New Roman"/>
              <a:sym typeface="Times New Roman"/>
            </a:endParaRPr>
          </a:p>
        </p:txBody>
      </p:sp>
      <p:sp>
        <p:nvSpPr>
          <p:cNvPr id="207" name="Google Shape;207;p12: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8" name="Google Shape;208;p12: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457200" lvl="0" indent="-298450" algn="just" rtl="0">
              <a:lnSpc>
                <a:spcPct val="100000"/>
              </a:lnSpc>
              <a:spcBef>
                <a:spcPts val="0"/>
              </a:spcBef>
              <a:spcAft>
                <a:spcPts val="0"/>
              </a:spcAft>
              <a:buSzPts val="1100"/>
              <a:buFont typeface="Arial"/>
              <a:buChar char="●"/>
            </a:pPr>
            <a:r>
              <a:rPr lang="en-US" sz="1100">
                <a:highlight>
                  <a:schemeClr val="lt1"/>
                </a:highlight>
                <a:latin typeface="Arial"/>
                <a:ea typeface="Arial"/>
                <a:cs typeface="Arial"/>
                <a:sym typeface="Arial"/>
              </a:rPr>
              <a:t>Typically, there is a number associated with each system call. To implement a system call, the requesting process executes an instruction that causes a trap.</a:t>
            </a:r>
            <a:endParaRPr sz="1100">
              <a:highlight>
                <a:schemeClr val="lt1"/>
              </a:highlight>
              <a:latin typeface="Arial"/>
              <a:ea typeface="Arial"/>
              <a:cs typeface="Arial"/>
              <a:sym typeface="Arial"/>
            </a:endParaRPr>
          </a:p>
          <a:p>
            <a:pPr marL="457200" lvl="0" indent="-298450" algn="just" rtl="0">
              <a:lnSpc>
                <a:spcPct val="100000"/>
              </a:lnSpc>
              <a:spcBef>
                <a:spcPts val="0"/>
              </a:spcBef>
              <a:spcAft>
                <a:spcPts val="0"/>
              </a:spcAft>
              <a:buSzPts val="1100"/>
              <a:buFont typeface="Arial"/>
              <a:buChar char="●"/>
            </a:pPr>
            <a:r>
              <a:rPr lang="en-US" sz="1100">
                <a:highlight>
                  <a:schemeClr val="lt1"/>
                </a:highlight>
                <a:latin typeface="Arial"/>
                <a:ea typeface="Arial"/>
                <a:cs typeface="Arial"/>
                <a:sym typeface="Arial"/>
              </a:rPr>
              <a:t>The trap puts an OS handler into the CPU. </a:t>
            </a:r>
            <a:endParaRPr sz="1100">
              <a:highlight>
                <a:schemeClr val="lt1"/>
              </a:highlight>
              <a:latin typeface="Arial"/>
              <a:ea typeface="Arial"/>
              <a:cs typeface="Arial"/>
              <a:sym typeface="Arial"/>
            </a:endParaRPr>
          </a:p>
          <a:p>
            <a:pPr marL="457200" lvl="0" indent="-298450" algn="just" rtl="0">
              <a:lnSpc>
                <a:spcPct val="100000"/>
              </a:lnSpc>
              <a:spcBef>
                <a:spcPts val="0"/>
              </a:spcBef>
              <a:spcAft>
                <a:spcPts val="0"/>
              </a:spcAft>
              <a:buSzPts val="1100"/>
              <a:buFont typeface="Arial"/>
              <a:buChar char="●"/>
            </a:pPr>
            <a:r>
              <a:rPr lang="en-US" sz="1100">
                <a:highlight>
                  <a:schemeClr val="lt1"/>
                </a:highlight>
                <a:latin typeface="Arial"/>
                <a:ea typeface="Arial"/>
                <a:cs typeface="Arial"/>
                <a:sym typeface="Arial"/>
              </a:rPr>
              <a:t>The OS handler looks up the system call number in a table maintained by the OS. </a:t>
            </a:r>
            <a:endParaRPr sz="1100">
              <a:highlight>
                <a:schemeClr val="lt1"/>
              </a:highlight>
              <a:latin typeface="Arial"/>
              <a:ea typeface="Arial"/>
              <a:cs typeface="Arial"/>
              <a:sym typeface="Arial"/>
            </a:endParaRPr>
          </a:p>
          <a:p>
            <a:pPr marL="457200" lvl="0" indent="-298450" algn="just" rtl="0">
              <a:lnSpc>
                <a:spcPct val="100000"/>
              </a:lnSpc>
              <a:spcBef>
                <a:spcPts val="0"/>
              </a:spcBef>
              <a:spcAft>
                <a:spcPts val="0"/>
              </a:spcAft>
              <a:buSzPts val="1100"/>
              <a:buFont typeface="Arial"/>
              <a:buChar char="●"/>
            </a:pPr>
            <a:r>
              <a:rPr lang="en-US" sz="1100">
                <a:highlight>
                  <a:schemeClr val="lt1"/>
                </a:highlight>
                <a:latin typeface="Arial"/>
                <a:ea typeface="Arial"/>
                <a:cs typeface="Arial"/>
                <a:sym typeface="Arial"/>
              </a:rPr>
              <a:t>The table entry tells the OS which piece of code it has to execute to perform the system call, and the OS then executes that code. </a:t>
            </a:r>
            <a:endParaRPr>
              <a:highlight>
                <a:schemeClr val="lt1"/>
              </a:highlight>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4: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lt1"/>
                </a:solidFill>
                <a:latin typeface="Times New Roman"/>
                <a:ea typeface="Times New Roman"/>
                <a:cs typeface="Times New Roman"/>
                <a:sym typeface="Times New Roman"/>
              </a:rPr>
              <a:t>14</a:t>
            </a:fld>
            <a:endParaRPr sz="1200">
              <a:solidFill>
                <a:schemeClr val="lt1"/>
              </a:solidFill>
              <a:latin typeface="Times New Roman"/>
              <a:ea typeface="Times New Roman"/>
              <a:cs typeface="Times New Roman"/>
              <a:sym typeface="Times New Roman"/>
            </a:endParaRPr>
          </a:p>
        </p:txBody>
      </p:sp>
      <p:sp>
        <p:nvSpPr>
          <p:cNvPr id="214" name="Google Shape;214;p14: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5" name="Google Shape;215;p14: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sz="1100" i="1">
                <a:highlight>
                  <a:schemeClr val="lt1"/>
                </a:highlight>
                <a:latin typeface="Arial"/>
                <a:ea typeface="Arial"/>
                <a:cs typeface="Arial"/>
                <a:sym typeface="Arial"/>
              </a:rPr>
              <a:t>important detail</a:t>
            </a:r>
            <a:r>
              <a:rPr lang="en-US" sz="1100">
                <a:highlight>
                  <a:schemeClr val="lt1"/>
                </a:highlight>
                <a:latin typeface="Arial"/>
                <a:ea typeface="Arial"/>
                <a:cs typeface="Arial"/>
                <a:sym typeface="Arial"/>
              </a:rPr>
              <a:t>: </a:t>
            </a:r>
            <a:r>
              <a:rPr lang="en-US" sz="1100" b="1">
                <a:highlight>
                  <a:schemeClr val="lt1"/>
                </a:highlight>
                <a:latin typeface="Arial"/>
                <a:ea typeface="Arial"/>
                <a:cs typeface="Arial"/>
                <a:sym typeface="Arial"/>
              </a:rPr>
              <a:t>A process can pass parameters to a system call by leaving them in CPU registers, by leaving them in a RAM block (pointed to by an address in a register), or by pushing them onto the runtime stack.</a:t>
            </a:r>
            <a:endParaRPr>
              <a:highlight>
                <a:schemeClr val="lt1"/>
              </a:highlight>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3: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15</a:t>
            </a:fld>
            <a:endParaRPr sz="1200">
              <a:solidFill>
                <a:schemeClr val="dk1"/>
              </a:solidFill>
              <a:latin typeface="Times New Roman"/>
              <a:ea typeface="Times New Roman"/>
              <a:cs typeface="Times New Roman"/>
              <a:sym typeface="Times New Roman"/>
            </a:endParaRPr>
          </a:p>
        </p:txBody>
      </p:sp>
      <p:sp>
        <p:nvSpPr>
          <p:cNvPr id="221" name="Google Shape;221;p13: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2" name="Google Shape;222;p13: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latin typeface="Times New Roman"/>
                <a:ea typeface="Times New Roman"/>
                <a:cs typeface="Times New Roman"/>
                <a:sym typeface="Times New Roman"/>
              </a:rPr>
              <a:t>Pass parameters into register if not more than five</a:t>
            </a:r>
            <a:r>
              <a:rPr lang="en-US"/>
              <a:t> </a:t>
            </a:r>
            <a:r>
              <a:rPr lang="en-US">
                <a:latin typeface="Times New Roman"/>
                <a:ea typeface="Times New Roman"/>
                <a:cs typeface="Times New Roman"/>
                <a:sym typeface="Times New Roman"/>
              </a:rPr>
              <a:t>else Stored in block or table in memory.</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Then address of a block is passed as parameter into register.</a:t>
            </a:r>
            <a:endParaRPr>
              <a:latin typeface="Times New Roman"/>
              <a:ea typeface="Times New Roman"/>
              <a:cs typeface="Times New Roman"/>
              <a:sym typeface="Times New Roman"/>
            </a:endParaRPr>
          </a:p>
          <a:p>
            <a:pPr marL="0" lvl="0" indent="0" algn="l" rtl="0">
              <a:lnSpc>
                <a:spcPct val="100000"/>
              </a:lnSpc>
              <a:spcBef>
                <a:spcPts val="360"/>
              </a:spcBef>
              <a:spcAft>
                <a:spcPts val="0"/>
              </a:spcAft>
              <a:buSzPts val="1400"/>
              <a:buNone/>
            </a:pPr>
            <a:r>
              <a:rPr lang="en-US"/>
              <a:t>Block vs bytes:</a:t>
            </a:r>
            <a:endParaRPr/>
          </a:p>
          <a:p>
            <a:pPr marL="0" lvl="0" indent="0" algn="l" rtl="0">
              <a:lnSpc>
                <a:spcPct val="100000"/>
              </a:lnSpc>
              <a:spcBef>
                <a:spcPts val="360"/>
              </a:spcBef>
              <a:spcAft>
                <a:spcPts val="0"/>
              </a:spcAft>
              <a:buSzPts val="1400"/>
              <a:buNone/>
            </a:pPr>
            <a:r>
              <a:rPr lang="en-US"/>
              <a:t>512 byte = 1 block</a:t>
            </a:r>
            <a:endParaRPr/>
          </a:p>
          <a:p>
            <a:pPr marL="0" lvl="0" indent="0" algn="l" rtl="0">
              <a:lnSpc>
                <a:spcPct val="100000"/>
              </a:lnSpc>
              <a:spcBef>
                <a:spcPts val="360"/>
              </a:spcBef>
              <a:spcAft>
                <a:spcPts val="0"/>
              </a:spcAft>
              <a:buSzPts val="1400"/>
              <a:buNone/>
            </a:pPr>
            <a:r>
              <a:rPr lang="en-US"/>
              <a:t>      2 block = 1024 byte = 1 kb</a:t>
            </a:r>
            <a:endParaRPr/>
          </a:p>
          <a:p>
            <a:pPr marL="0" lvl="0" indent="0" algn="l" rtl="0">
              <a:lnSpc>
                <a:spcPct val="100000"/>
              </a:lnSpc>
              <a:spcBef>
                <a:spcPts val="360"/>
              </a:spcBef>
              <a:spcAft>
                <a:spcPts val="0"/>
              </a:spcAft>
              <a:buSzPts val="1400"/>
              <a:buNone/>
            </a:pPr>
            <a:r>
              <a:rPr lang="en-US"/>
              <a:t>   2048 block = 1024 kb   = 1 mb</a:t>
            </a:r>
            <a:endParaRPr/>
          </a:p>
          <a:p>
            <a:pPr marL="0" lvl="0" indent="0" algn="l" rtl="0">
              <a:lnSpc>
                <a:spcPct val="100000"/>
              </a:lnSpc>
              <a:spcBef>
                <a:spcPts val="360"/>
              </a:spcBef>
              <a:spcAft>
                <a:spcPts val="0"/>
              </a:spcAft>
              <a:buClr>
                <a:schemeClr val="dk1"/>
              </a:buClr>
              <a:buSzPts val="1100"/>
              <a:buFont typeface="Arial"/>
              <a:buNone/>
            </a:pPr>
            <a:r>
              <a:rPr lang="en-US"/>
              <a:t>2097152 block = 1024 mb   = 1 gb</a:t>
            </a:r>
            <a:endParaRPr/>
          </a:p>
          <a:p>
            <a:pPr marL="0" lvl="0" indent="0" algn="l" rtl="0">
              <a:lnSpc>
                <a:spcPct val="100000"/>
              </a:lnSpc>
              <a:spcBef>
                <a:spcPts val="360"/>
              </a:spcBef>
              <a:spcAft>
                <a:spcPts val="0"/>
              </a:spcAft>
              <a:buSzPts val="1400"/>
              <a:buNone/>
            </a:pPr>
            <a:endParaRPr/>
          </a:p>
          <a:p>
            <a:pPr marL="0" lvl="0" indent="0" algn="l" rtl="0">
              <a:lnSpc>
                <a:spcPct val="100000"/>
              </a:lnSpc>
              <a:spcBef>
                <a:spcPts val="360"/>
              </a:spcBef>
              <a:spcAft>
                <a:spcPts val="0"/>
              </a:spcAft>
              <a:buSzPts val="1400"/>
              <a:buNone/>
            </a:pPr>
            <a:endParaRPr/>
          </a:p>
          <a:p>
            <a:pPr marL="0" lvl="0" indent="0" algn="l" rtl="0">
              <a:lnSpc>
                <a:spcPct val="100000"/>
              </a:lnSpc>
              <a:spcBef>
                <a:spcPts val="36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5: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360"/>
              </a:spcBef>
              <a:spcAft>
                <a:spcPts val="0"/>
              </a:spcAft>
              <a:buSzPts val="1400"/>
              <a:buNone/>
            </a:pPr>
            <a:endParaRPr/>
          </a:p>
        </p:txBody>
      </p:sp>
      <p:sp>
        <p:nvSpPr>
          <p:cNvPr id="228" name="Google Shape;228;p15: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6: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234" name="Google Shape;234;p16: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Allocation of time.</a:t>
            </a:r>
            <a:endParaRPr/>
          </a:p>
          <a:p>
            <a:pPr marL="0" lvl="0" indent="0" algn="l" rtl="0">
              <a:lnSpc>
                <a:spcPct val="100000"/>
              </a:lnSpc>
              <a:spcBef>
                <a:spcPts val="360"/>
              </a:spcBef>
              <a:spcAft>
                <a:spcPts val="0"/>
              </a:spcAft>
              <a:buSzPts val="1400"/>
              <a:buNone/>
            </a:pPr>
            <a:r>
              <a:rPr lang="en-US"/>
              <a:t>Attributes.</a:t>
            </a:r>
            <a:endParaRPr/>
          </a:p>
          <a:p>
            <a:pPr marL="0" lvl="0" indent="0" algn="l" rtl="0">
              <a:lnSpc>
                <a:spcPct val="100000"/>
              </a:lnSpc>
              <a:spcBef>
                <a:spcPts val="360"/>
              </a:spcBef>
              <a:spcAft>
                <a:spcPts val="0"/>
              </a:spcAft>
              <a:buSzPts val="1400"/>
              <a:buNone/>
            </a:pPr>
            <a:r>
              <a:rPr lang="en-US"/>
              <a:t>Lock shared data between two process.</a:t>
            </a:r>
            <a:endParaRPr/>
          </a:p>
        </p:txBody>
      </p:sp>
      <p:sp>
        <p:nvSpPr>
          <p:cNvPr id="235" name="Google Shape;235;p16: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17: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241" name="Google Shape;241;p17: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In device management: if resources are available , they are granted</a:t>
            </a:r>
            <a:endParaRPr/>
          </a:p>
          <a:p>
            <a:pPr marL="0" lvl="0" indent="0" algn="l" rtl="0">
              <a:lnSpc>
                <a:spcPct val="100000"/>
              </a:lnSpc>
              <a:spcBef>
                <a:spcPts val="360"/>
              </a:spcBef>
              <a:spcAft>
                <a:spcPts val="0"/>
              </a:spcAft>
              <a:buSzPts val="1400"/>
              <a:buNone/>
            </a:pPr>
            <a:r>
              <a:rPr lang="en-US"/>
              <a:t>Resources: files, disk drivers</a:t>
            </a:r>
            <a:endParaRPr/>
          </a:p>
          <a:p>
            <a:pPr marL="0" lvl="0" indent="0" algn="l" rtl="0">
              <a:lnSpc>
                <a:spcPct val="100000"/>
              </a:lnSpc>
              <a:spcBef>
                <a:spcPts val="360"/>
              </a:spcBef>
              <a:spcAft>
                <a:spcPts val="0"/>
              </a:spcAft>
              <a:buSzPts val="1400"/>
              <a:buNone/>
            </a:pPr>
            <a:r>
              <a:rPr lang="en-US"/>
              <a:t>If system allow unmanaged access to devices, What happens?</a:t>
            </a:r>
            <a:endParaRPr/>
          </a:p>
        </p:txBody>
      </p:sp>
      <p:sp>
        <p:nvSpPr>
          <p:cNvPr id="242" name="Google Shape;242;p17: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18: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248" name="Google Shape;248;p18: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Communication: directly or indirectly through mailbox</a:t>
            </a:r>
            <a:endParaRPr/>
          </a:p>
          <a:p>
            <a:pPr marL="0" lvl="0" indent="0" algn="l" rtl="0">
              <a:lnSpc>
                <a:spcPct val="100000"/>
              </a:lnSpc>
              <a:spcBef>
                <a:spcPts val="360"/>
              </a:spcBef>
              <a:spcAft>
                <a:spcPts val="0"/>
              </a:spcAft>
              <a:buSzPts val="1400"/>
              <a:buNone/>
            </a:pPr>
            <a:r>
              <a:rPr lang="en-US"/>
              <a:t>Shared memory </a:t>
            </a:r>
            <a:endParaRPr/>
          </a:p>
        </p:txBody>
      </p:sp>
      <p:sp>
        <p:nvSpPr>
          <p:cNvPr id="249" name="Google Shape;249;p18: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400"/>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14d240decb_0_0:notes"/>
          <p:cNvSpPr>
            <a:spLocks noGrp="1" noRot="1" noChangeAspect="1"/>
          </p:cNvSpPr>
          <p:nvPr>
            <p:ph type="sldImg" idx="2"/>
          </p:nvPr>
        </p:nvSpPr>
        <p:spPr>
          <a:xfrm>
            <a:off x="1117600" y="698500"/>
            <a:ext cx="46482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14d240decb_0_0:notes"/>
          <p:cNvSpPr txBox="1">
            <a:spLocks noGrp="1"/>
          </p:cNvSpPr>
          <p:nvPr>
            <p:ph type="body" idx="1"/>
          </p:nvPr>
        </p:nvSpPr>
        <p:spPr>
          <a:xfrm>
            <a:off x="917575" y="4416425"/>
            <a:ext cx="5046600" cy="4181400"/>
          </a:xfrm>
          <a:prstGeom prst="rect">
            <a:avLst/>
          </a:prstGeom>
        </p:spPr>
        <p:txBody>
          <a:bodyPr spcFirstLastPara="1" wrap="square" lIns="92425" tIns="46200" rIns="92425" bIns="46200" anchor="ctr" anchorCtr="0">
            <a:noAutofit/>
          </a:bodyPr>
          <a:lstStyle/>
          <a:p>
            <a:pPr marL="0" lvl="0" indent="0" algn="l" rtl="0">
              <a:spcBef>
                <a:spcPts val="360"/>
              </a:spcBef>
              <a:spcAft>
                <a:spcPts val="0"/>
              </a:spcAft>
              <a:buNone/>
            </a:pPr>
            <a:endParaRPr/>
          </a:p>
        </p:txBody>
      </p:sp>
      <p:sp>
        <p:nvSpPr>
          <p:cNvPr id="127" name="Google Shape;127;g114d240decb_0_0:notes"/>
          <p:cNvSpPr txBox="1">
            <a:spLocks noGrp="1"/>
          </p:cNvSpPr>
          <p:nvPr>
            <p:ph type="sldNum" idx="12"/>
          </p:nvPr>
        </p:nvSpPr>
        <p:spPr>
          <a:xfrm>
            <a:off x="3900488" y="8832850"/>
            <a:ext cx="2981400" cy="4635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9: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360"/>
              </a:spcBef>
              <a:spcAft>
                <a:spcPts val="0"/>
              </a:spcAft>
              <a:buSzPts val="1400"/>
              <a:buNone/>
            </a:pPr>
            <a:endParaRPr/>
          </a:p>
        </p:txBody>
      </p:sp>
      <p:sp>
        <p:nvSpPr>
          <p:cNvPr id="255" name="Google Shape;255;p19: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20: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21</a:t>
            </a:fld>
            <a:endParaRPr sz="1200">
              <a:solidFill>
                <a:schemeClr val="dk1"/>
              </a:solidFill>
              <a:latin typeface="Times New Roman"/>
              <a:ea typeface="Times New Roman"/>
              <a:cs typeface="Times New Roman"/>
              <a:sym typeface="Times New Roman"/>
            </a:endParaRPr>
          </a:p>
        </p:txBody>
      </p:sp>
      <p:sp>
        <p:nvSpPr>
          <p:cNvPr id="260" name="Google Shape;260;p20: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1" name="Google Shape;261;p20: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1: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360"/>
              </a:spcBef>
              <a:spcAft>
                <a:spcPts val="0"/>
              </a:spcAft>
              <a:buSzPts val="1400"/>
              <a:buNone/>
            </a:pPr>
            <a:endParaRPr/>
          </a:p>
        </p:txBody>
      </p:sp>
      <p:sp>
        <p:nvSpPr>
          <p:cNvPr id="268" name="Google Shape;268;p21: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2: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360"/>
              </a:spcBef>
              <a:spcAft>
                <a:spcPts val="0"/>
              </a:spcAft>
              <a:buSzPts val="1400"/>
              <a:buNone/>
            </a:pPr>
            <a:endParaRPr/>
          </a:p>
        </p:txBody>
      </p:sp>
      <p:sp>
        <p:nvSpPr>
          <p:cNvPr id="276" name="Google Shape;276;p22: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23: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24</a:t>
            </a:fld>
            <a:endParaRPr sz="1200">
              <a:solidFill>
                <a:schemeClr val="dk1"/>
              </a:solidFill>
              <a:latin typeface="Times New Roman"/>
              <a:ea typeface="Times New Roman"/>
              <a:cs typeface="Times New Roman"/>
              <a:sym typeface="Times New Roman"/>
            </a:endParaRPr>
          </a:p>
        </p:txBody>
      </p:sp>
      <p:sp>
        <p:nvSpPr>
          <p:cNvPr id="283" name="Google Shape;283;p23: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4" name="Google Shape;284;p23: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latin typeface="Times New Roman"/>
                <a:ea typeface="Times New Roman"/>
                <a:cs typeface="Times New Roman"/>
                <a:sym typeface="Times New Roman"/>
              </a:rPr>
              <a:t>The important  factor in handling system calls is RTE(run time environment)-full suite of software such as compilers, interpreter, libraries, loaders.</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RTE provides system call interface. </a:t>
            </a:r>
            <a:endParaRPr/>
          </a:p>
          <a:p>
            <a:pPr marL="0" lvl="0" indent="0" algn="l" rtl="0">
              <a:lnSpc>
                <a:spcPct val="100000"/>
              </a:lnSpc>
              <a:spcBef>
                <a:spcPts val="36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36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36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36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4: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25</a:t>
            </a:fld>
            <a:endParaRPr sz="1200">
              <a:solidFill>
                <a:schemeClr val="dk1"/>
              </a:solidFill>
              <a:latin typeface="Times New Roman"/>
              <a:ea typeface="Times New Roman"/>
              <a:cs typeface="Times New Roman"/>
              <a:sym typeface="Times New Roman"/>
            </a:endParaRPr>
          </a:p>
        </p:txBody>
      </p:sp>
      <p:sp>
        <p:nvSpPr>
          <p:cNvPr id="290" name="Google Shape;290;p24: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1" name="Google Shape;291;p24: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latin typeface="Times New Roman"/>
                <a:ea typeface="Times New Roman"/>
                <a:cs typeface="Times New Roman"/>
                <a:sym typeface="Times New Roman"/>
              </a:rPr>
              <a:t>All system calls such as create(), read(), write() open() come into file maagment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25: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26</a:t>
            </a:fld>
            <a:endParaRPr sz="1200">
              <a:solidFill>
                <a:schemeClr val="dk1"/>
              </a:solidFill>
              <a:latin typeface="Times New Roman"/>
              <a:ea typeface="Times New Roman"/>
              <a:cs typeface="Times New Roman"/>
              <a:sym typeface="Times New Roman"/>
            </a:endParaRPr>
          </a:p>
        </p:txBody>
      </p:sp>
      <p:sp>
        <p:nvSpPr>
          <p:cNvPr id="297" name="Google Shape;297;p25: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8" name="Google Shape;298;p25: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26: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27</a:t>
            </a:fld>
            <a:endParaRPr sz="1200">
              <a:solidFill>
                <a:schemeClr val="dk1"/>
              </a:solidFill>
              <a:latin typeface="Times New Roman"/>
              <a:ea typeface="Times New Roman"/>
              <a:cs typeface="Times New Roman"/>
              <a:sym typeface="Times New Roman"/>
            </a:endParaRPr>
          </a:p>
        </p:txBody>
      </p:sp>
      <p:sp>
        <p:nvSpPr>
          <p:cNvPr id="304" name="Google Shape;304;p26: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5" name="Google Shape;305;p26: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27: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11" name="Google Shape;311;p27: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LINKER: Source-&gt;compile-&gt;object file-&gt;relocatable object file -&gt; linker (libraries )</a:t>
            </a:r>
            <a:endParaRPr/>
          </a:p>
          <a:p>
            <a:pPr marL="0" lvl="0" indent="0" algn="l" rtl="0">
              <a:lnSpc>
                <a:spcPct val="100000"/>
              </a:lnSpc>
              <a:spcBef>
                <a:spcPts val="360"/>
              </a:spcBef>
              <a:spcAft>
                <a:spcPts val="0"/>
              </a:spcAft>
              <a:buSzPts val="1400"/>
              <a:buNone/>
            </a:pPr>
            <a:r>
              <a:rPr lang="en-US"/>
              <a:t>Whole activity of loader and linking is relocation: it assign final address for code parts.</a:t>
            </a:r>
            <a:endParaRPr/>
          </a:p>
        </p:txBody>
      </p:sp>
      <p:sp>
        <p:nvSpPr>
          <p:cNvPr id="312" name="Google Shape;312;p27: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400"/>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28: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360"/>
              </a:spcBef>
              <a:spcAft>
                <a:spcPts val="0"/>
              </a:spcAft>
              <a:buSzPts val="1400"/>
              <a:buNone/>
            </a:pPr>
            <a:endParaRPr/>
          </a:p>
        </p:txBody>
      </p:sp>
      <p:sp>
        <p:nvSpPr>
          <p:cNvPr id="318" name="Google Shape;318;p28: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2: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3</a:t>
            </a:fld>
            <a:endParaRPr sz="1200">
              <a:solidFill>
                <a:schemeClr val="dk1"/>
              </a:solidFill>
              <a:latin typeface="Times New Roman"/>
              <a:ea typeface="Times New Roman"/>
              <a:cs typeface="Times New Roman"/>
              <a:sym typeface="Times New Roman"/>
            </a:endParaRPr>
          </a:p>
        </p:txBody>
      </p:sp>
      <p:sp>
        <p:nvSpPr>
          <p:cNvPr id="133" name="Google Shape;133;p2: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4" name="Google Shape;134;p2: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154ad56b83_0_16:notes"/>
          <p:cNvSpPr>
            <a:spLocks noGrp="1" noRot="1" noChangeAspect="1"/>
          </p:cNvSpPr>
          <p:nvPr>
            <p:ph type="sldImg" idx="2"/>
          </p:nvPr>
        </p:nvSpPr>
        <p:spPr>
          <a:xfrm>
            <a:off x="1117600" y="698500"/>
            <a:ext cx="46482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154ad56b83_0_16:notes"/>
          <p:cNvSpPr txBox="1">
            <a:spLocks noGrp="1"/>
          </p:cNvSpPr>
          <p:nvPr>
            <p:ph type="body" idx="1"/>
          </p:nvPr>
        </p:nvSpPr>
        <p:spPr>
          <a:xfrm>
            <a:off x="917575" y="4416425"/>
            <a:ext cx="5046600" cy="4181400"/>
          </a:xfrm>
          <a:prstGeom prst="rect">
            <a:avLst/>
          </a:prstGeom>
        </p:spPr>
        <p:txBody>
          <a:bodyPr spcFirstLastPara="1" wrap="square" lIns="92425" tIns="46200" rIns="92425" bIns="46200" anchor="ctr" anchorCtr="0">
            <a:noAutofit/>
          </a:bodyPr>
          <a:lstStyle/>
          <a:p>
            <a:pPr marL="0" lvl="0" indent="0" algn="l" rtl="0">
              <a:spcBef>
                <a:spcPts val="360"/>
              </a:spcBef>
              <a:spcAft>
                <a:spcPts val="0"/>
              </a:spcAft>
              <a:buNone/>
            </a:pPr>
            <a:endParaRPr/>
          </a:p>
        </p:txBody>
      </p:sp>
      <p:sp>
        <p:nvSpPr>
          <p:cNvPr id="325" name="Google Shape;325;g1154ad56b83_0_16:notes"/>
          <p:cNvSpPr txBox="1">
            <a:spLocks noGrp="1"/>
          </p:cNvSpPr>
          <p:nvPr>
            <p:ph type="sldNum" idx="12"/>
          </p:nvPr>
        </p:nvSpPr>
        <p:spPr>
          <a:xfrm>
            <a:off x="3900488" y="8832850"/>
            <a:ext cx="2981400" cy="4635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29: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31</a:t>
            </a:fld>
            <a:endParaRPr sz="1200">
              <a:solidFill>
                <a:schemeClr val="dk1"/>
              </a:solidFill>
              <a:latin typeface="Times New Roman"/>
              <a:ea typeface="Times New Roman"/>
              <a:cs typeface="Times New Roman"/>
              <a:sym typeface="Times New Roman"/>
            </a:endParaRPr>
          </a:p>
        </p:txBody>
      </p:sp>
      <p:sp>
        <p:nvSpPr>
          <p:cNvPr id="331" name="Google Shape;331;p29: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2" name="Google Shape;332;p29: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latin typeface="Times New Roman"/>
                <a:ea typeface="Times New Roman"/>
                <a:cs typeface="Times New Roman"/>
                <a:sym typeface="Times New Roman"/>
              </a:rPr>
              <a:t>Upper level</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1:Specific feature sets available in os for applications</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2: Application requirement (run time environment ) jvm (jre sdk) windows,linux etc</a:t>
            </a:r>
            <a:endParaRPr>
              <a:latin typeface="Times New Roman"/>
              <a:ea typeface="Times New Roman"/>
              <a:cs typeface="Times New Roman"/>
              <a:sym typeface="Times New Roman"/>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3:API, posix</a:t>
            </a:r>
            <a:endParaRPr>
              <a:latin typeface="Times New Roman"/>
              <a:ea typeface="Times New Roman"/>
              <a:cs typeface="Times New Roman"/>
              <a:sym typeface="Times New Roman"/>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Lower level:</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Binary file</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Compatible instruction set of app with cpu</a:t>
            </a:r>
            <a:endParaRPr>
              <a:latin typeface="Times New Roman"/>
              <a:ea typeface="Times New Roman"/>
              <a:cs typeface="Times New Roman"/>
              <a:sym typeface="Times New Roman"/>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Difference in system call activities.</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Api at app level(Posix) vs api at architecture level (App binary interface)</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ABI( address width, methods to pass parameters, binary format of libraries  etc)</a:t>
            </a:r>
            <a:endParaRPr/>
          </a:p>
          <a:p>
            <a:pPr marL="0" lvl="0" indent="0" algn="l" rtl="0">
              <a:lnSpc>
                <a:spcPct val="100000"/>
              </a:lnSpc>
              <a:spcBef>
                <a:spcPts val="36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30: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32</a:t>
            </a:fld>
            <a:endParaRPr sz="1200">
              <a:solidFill>
                <a:schemeClr val="dk1"/>
              </a:solidFill>
              <a:latin typeface="Times New Roman"/>
              <a:ea typeface="Times New Roman"/>
              <a:cs typeface="Times New Roman"/>
              <a:sym typeface="Times New Roman"/>
            </a:endParaRPr>
          </a:p>
        </p:txBody>
      </p:sp>
      <p:sp>
        <p:nvSpPr>
          <p:cNvPr id="338" name="Google Shape;338;p30: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9" name="Google Shape;339;p30: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latin typeface="Times New Roman"/>
                <a:ea typeface="Times New Roman"/>
                <a:cs typeface="Times New Roman"/>
                <a:sym typeface="Times New Roman"/>
              </a:rPr>
              <a:t>Q: Desirable System goals vs user goals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32: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33</a:t>
            </a:fld>
            <a:endParaRPr sz="1200">
              <a:solidFill>
                <a:schemeClr val="dk1"/>
              </a:solidFill>
              <a:latin typeface="Times New Roman"/>
              <a:ea typeface="Times New Roman"/>
              <a:cs typeface="Times New Roman"/>
              <a:sym typeface="Times New Roman"/>
            </a:endParaRPr>
          </a:p>
        </p:txBody>
      </p:sp>
      <p:sp>
        <p:nvSpPr>
          <p:cNvPr id="345" name="Google Shape;345;p32: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46" name="Google Shape;346;p32: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latin typeface="Times New Roman"/>
                <a:ea typeface="Times New Roman"/>
                <a:cs typeface="Times New Roman"/>
                <a:sym typeface="Times New Roman"/>
              </a:rPr>
              <a:t>Separation of policy and mechanism</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Mechanism : how to do sth(timer construct for  cpu protection )</a:t>
            </a:r>
            <a:endParaRPr/>
          </a:p>
          <a:p>
            <a:pPr marL="0" lvl="0" indent="0" algn="l" rtl="0">
              <a:lnSpc>
                <a:spcPct val="100000"/>
              </a:lnSpc>
              <a:spcBef>
                <a:spcPts val="360"/>
              </a:spcBef>
              <a:spcAft>
                <a:spcPts val="0"/>
              </a:spcAft>
              <a:buSzPts val="1400"/>
              <a:buNone/>
            </a:pPr>
            <a:r>
              <a:rPr lang="en-US">
                <a:latin typeface="Times New Roman"/>
                <a:ea typeface="Times New Roman"/>
                <a:cs typeface="Times New Roman"/>
                <a:sym typeface="Times New Roman"/>
              </a:rPr>
              <a:t>Policy: what will be done(how long timer)</a:t>
            </a:r>
            <a:endParaRPr/>
          </a:p>
          <a:p>
            <a:pPr marL="0" lvl="0" indent="0" algn="l" rtl="0">
              <a:lnSpc>
                <a:spcPct val="100000"/>
              </a:lnSpc>
              <a:spcBef>
                <a:spcPts val="36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36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36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31: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34</a:t>
            </a:fld>
            <a:endParaRPr sz="1200">
              <a:solidFill>
                <a:schemeClr val="dk1"/>
              </a:solidFill>
              <a:latin typeface="Times New Roman"/>
              <a:ea typeface="Times New Roman"/>
              <a:cs typeface="Times New Roman"/>
              <a:sym typeface="Times New Roman"/>
            </a:endParaRPr>
          </a:p>
        </p:txBody>
      </p:sp>
      <p:sp>
        <p:nvSpPr>
          <p:cNvPr id="352" name="Google Shape;352;p31: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53" name="Google Shape;353;p31: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Android</a:t>
            </a:r>
            <a:r>
              <a:rPr lang="en-US">
                <a:latin typeface="Times New Roman"/>
                <a:ea typeface="Times New Roman"/>
                <a:cs typeface="Times New Roman"/>
                <a:sym typeface="Times New Roman"/>
              </a:rPr>
              <a:t> emulator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154ad56b83_0_55:notes"/>
          <p:cNvSpPr>
            <a:spLocks noGrp="1" noRot="1" noChangeAspect="1"/>
          </p:cNvSpPr>
          <p:nvPr>
            <p:ph type="sldImg" idx="2"/>
          </p:nvPr>
        </p:nvSpPr>
        <p:spPr>
          <a:xfrm>
            <a:off x="1117600" y="698500"/>
            <a:ext cx="46482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154ad56b83_0_55:notes"/>
          <p:cNvSpPr txBox="1">
            <a:spLocks noGrp="1"/>
          </p:cNvSpPr>
          <p:nvPr>
            <p:ph type="body" idx="1"/>
          </p:nvPr>
        </p:nvSpPr>
        <p:spPr>
          <a:xfrm>
            <a:off x="917575" y="4416425"/>
            <a:ext cx="5046600" cy="4181400"/>
          </a:xfrm>
          <a:prstGeom prst="rect">
            <a:avLst/>
          </a:prstGeom>
        </p:spPr>
        <p:txBody>
          <a:bodyPr spcFirstLastPara="1" wrap="square" lIns="92425" tIns="46200" rIns="92425" bIns="46200" anchor="ctr" anchorCtr="0">
            <a:noAutofit/>
          </a:bodyPr>
          <a:lstStyle/>
          <a:p>
            <a:pPr marL="0" lvl="0" indent="0" algn="l" rtl="0">
              <a:spcBef>
                <a:spcPts val="360"/>
              </a:spcBef>
              <a:spcAft>
                <a:spcPts val="0"/>
              </a:spcAft>
              <a:buNone/>
            </a:pPr>
            <a:endParaRPr/>
          </a:p>
        </p:txBody>
      </p:sp>
      <p:sp>
        <p:nvSpPr>
          <p:cNvPr id="360" name="Google Shape;360;g1154ad56b83_0_55:notes"/>
          <p:cNvSpPr txBox="1">
            <a:spLocks noGrp="1"/>
          </p:cNvSpPr>
          <p:nvPr>
            <p:ph type="sldNum" idx="12"/>
          </p:nvPr>
        </p:nvSpPr>
        <p:spPr>
          <a:xfrm>
            <a:off x="3900488" y="8832850"/>
            <a:ext cx="2981400" cy="4635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154ad56b83_0_62:notes"/>
          <p:cNvSpPr>
            <a:spLocks noGrp="1" noRot="1" noChangeAspect="1"/>
          </p:cNvSpPr>
          <p:nvPr>
            <p:ph type="sldImg" idx="2"/>
          </p:nvPr>
        </p:nvSpPr>
        <p:spPr>
          <a:xfrm>
            <a:off x="1117600" y="698500"/>
            <a:ext cx="46482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1154ad56b83_0_62:notes"/>
          <p:cNvSpPr txBox="1">
            <a:spLocks noGrp="1"/>
          </p:cNvSpPr>
          <p:nvPr>
            <p:ph type="body" idx="1"/>
          </p:nvPr>
        </p:nvSpPr>
        <p:spPr>
          <a:xfrm>
            <a:off x="917575" y="4416425"/>
            <a:ext cx="5046600" cy="4181400"/>
          </a:xfrm>
          <a:prstGeom prst="rect">
            <a:avLst/>
          </a:prstGeom>
        </p:spPr>
        <p:txBody>
          <a:bodyPr spcFirstLastPara="1" wrap="square" lIns="92425" tIns="46200" rIns="92425" bIns="46200" anchor="ctr" anchorCtr="0">
            <a:noAutofit/>
          </a:bodyPr>
          <a:lstStyle/>
          <a:p>
            <a:pPr marL="0" lvl="0" indent="0" algn="l" rtl="0">
              <a:spcBef>
                <a:spcPts val="360"/>
              </a:spcBef>
              <a:spcAft>
                <a:spcPts val="0"/>
              </a:spcAft>
              <a:buNone/>
            </a:pPr>
            <a:r>
              <a:rPr lang="en-US"/>
              <a:t>Information Hiding,</a:t>
            </a:r>
            <a:endParaRPr/>
          </a:p>
          <a:p>
            <a:pPr marL="0" lvl="0" indent="0" algn="l" rtl="0">
              <a:spcBef>
                <a:spcPts val="360"/>
              </a:spcBef>
              <a:spcAft>
                <a:spcPts val="0"/>
              </a:spcAft>
              <a:buNone/>
            </a:pPr>
            <a:r>
              <a:rPr lang="en-US"/>
              <a:t>Modularity</a:t>
            </a:r>
            <a:endParaRPr/>
          </a:p>
        </p:txBody>
      </p:sp>
      <p:sp>
        <p:nvSpPr>
          <p:cNvPr id="366" name="Google Shape;366;g1154ad56b83_0_62:notes"/>
          <p:cNvSpPr txBox="1">
            <a:spLocks noGrp="1"/>
          </p:cNvSpPr>
          <p:nvPr>
            <p:ph type="sldNum" idx="12"/>
          </p:nvPr>
        </p:nvSpPr>
        <p:spPr>
          <a:xfrm>
            <a:off x="3900488" y="8832850"/>
            <a:ext cx="2981400" cy="4635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33: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360"/>
              </a:spcBef>
              <a:spcAft>
                <a:spcPts val="0"/>
              </a:spcAft>
              <a:buSzPts val="1400"/>
              <a:buNone/>
            </a:pPr>
            <a:endParaRPr/>
          </a:p>
        </p:txBody>
      </p:sp>
      <p:sp>
        <p:nvSpPr>
          <p:cNvPr id="372" name="Google Shape;372;p33: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p34: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78" name="Google Shape;378;p34: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All functionality of kernel level resides into single address space. Static binary files</a:t>
            </a:r>
            <a:endParaRPr/>
          </a:p>
          <a:p>
            <a:pPr marL="0" lvl="0" indent="0" algn="l" rtl="0">
              <a:lnSpc>
                <a:spcPct val="100000"/>
              </a:lnSpc>
              <a:spcBef>
                <a:spcPts val="360"/>
              </a:spcBef>
              <a:spcAft>
                <a:spcPts val="0"/>
              </a:spcAft>
              <a:buSzPts val="1400"/>
              <a:buNone/>
            </a:pPr>
            <a:r>
              <a:rPr lang="en-US"/>
              <a:t>Tightly coupled: single change at one part will impact others too.</a:t>
            </a:r>
            <a:endParaRPr/>
          </a:p>
          <a:p>
            <a:pPr marL="0" marR="0" lvl="0" indent="0" algn="l" rtl="0">
              <a:lnSpc>
                <a:spcPct val="100000"/>
              </a:lnSpc>
              <a:spcBef>
                <a:spcPts val="360"/>
              </a:spcBef>
              <a:spcAft>
                <a:spcPts val="0"/>
              </a:spcAft>
              <a:buClr>
                <a:schemeClr val="dk1"/>
              </a:buClr>
              <a:buSzPts val="1200"/>
              <a:buFont typeface="Times New Roman"/>
              <a:buNone/>
            </a:pPr>
            <a:r>
              <a:rPr lang="en-US"/>
              <a:t>Why monolithic kernels are not popular despite of being fast?</a:t>
            </a:r>
            <a:endParaRPr/>
          </a:p>
          <a:p>
            <a:pPr marL="0" lvl="0" indent="0" algn="l" rtl="0">
              <a:lnSpc>
                <a:spcPct val="100000"/>
              </a:lnSpc>
              <a:spcBef>
                <a:spcPts val="360"/>
              </a:spcBef>
              <a:spcAft>
                <a:spcPts val="0"/>
              </a:spcAft>
              <a:buSzPts val="1400"/>
              <a:buNone/>
            </a:pPr>
            <a:endParaRPr/>
          </a:p>
        </p:txBody>
      </p:sp>
      <p:sp>
        <p:nvSpPr>
          <p:cNvPr id="379" name="Google Shape;379;p34: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400"/>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154ad56b83_0_71:notes"/>
          <p:cNvSpPr>
            <a:spLocks noGrp="1" noRot="1" noChangeAspect="1"/>
          </p:cNvSpPr>
          <p:nvPr>
            <p:ph type="sldImg" idx="2"/>
          </p:nvPr>
        </p:nvSpPr>
        <p:spPr>
          <a:xfrm>
            <a:off x="1117600" y="698500"/>
            <a:ext cx="46482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154ad56b83_0_71:notes"/>
          <p:cNvSpPr txBox="1">
            <a:spLocks noGrp="1"/>
          </p:cNvSpPr>
          <p:nvPr>
            <p:ph type="body" idx="1"/>
          </p:nvPr>
        </p:nvSpPr>
        <p:spPr>
          <a:xfrm>
            <a:off x="917575" y="4416425"/>
            <a:ext cx="5046600" cy="4181400"/>
          </a:xfrm>
          <a:prstGeom prst="rect">
            <a:avLst/>
          </a:prstGeom>
        </p:spPr>
        <p:txBody>
          <a:bodyPr spcFirstLastPara="1" wrap="square" lIns="92425" tIns="46200" rIns="92425" bIns="46200" anchor="ctr" anchorCtr="0">
            <a:noAutofit/>
          </a:bodyPr>
          <a:lstStyle/>
          <a:p>
            <a:pPr marL="0" lvl="0" indent="0" algn="l" rtl="0">
              <a:spcBef>
                <a:spcPts val="360"/>
              </a:spcBef>
              <a:spcAft>
                <a:spcPts val="0"/>
              </a:spcAft>
              <a:buNone/>
            </a:pPr>
            <a:endParaRPr/>
          </a:p>
        </p:txBody>
      </p:sp>
      <p:sp>
        <p:nvSpPr>
          <p:cNvPr id="386" name="Google Shape;386;g1154ad56b83_0_71:notes"/>
          <p:cNvSpPr txBox="1">
            <a:spLocks noGrp="1"/>
          </p:cNvSpPr>
          <p:nvPr>
            <p:ph type="sldNum" idx="12"/>
          </p:nvPr>
        </p:nvSpPr>
        <p:spPr>
          <a:xfrm>
            <a:off x="3900488" y="8832850"/>
            <a:ext cx="2981400" cy="4635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4</a:t>
            </a:fld>
            <a:endParaRPr sz="1200">
              <a:solidFill>
                <a:schemeClr val="dk1"/>
              </a:solidFill>
              <a:latin typeface="Times New Roman"/>
              <a:ea typeface="Times New Roman"/>
              <a:cs typeface="Times New Roman"/>
              <a:sym typeface="Times New Roman"/>
            </a:endParaRPr>
          </a:p>
        </p:txBody>
      </p:sp>
      <p:sp>
        <p:nvSpPr>
          <p:cNvPr id="140" name="Google Shape;140;p3: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1" name="Google Shape;141;p3: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35: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91" name="Google Shape;391;p35: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Loosely coupled: not impacting other parts</a:t>
            </a:r>
            <a:endParaRPr/>
          </a:p>
          <a:p>
            <a:pPr marL="0" lvl="0" indent="0" algn="l" rtl="0">
              <a:lnSpc>
                <a:spcPct val="100000"/>
              </a:lnSpc>
              <a:spcBef>
                <a:spcPts val="360"/>
              </a:spcBef>
              <a:spcAft>
                <a:spcPts val="0"/>
              </a:spcAft>
              <a:buSzPts val="1400"/>
              <a:buNone/>
            </a:pPr>
            <a:r>
              <a:rPr lang="en-US"/>
              <a:t>Each level layers has specified operations/functions</a:t>
            </a:r>
            <a:endParaRPr/>
          </a:p>
          <a:p>
            <a:pPr marL="0" lvl="0" indent="0" algn="l" rtl="0">
              <a:lnSpc>
                <a:spcPct val="100000"/>
              </a:lnSpc>
              <a:spcBef>
                <a:spcPts val="360"/>
              </a:spcBef>
              <a:spcAft>
                <a:spcPts val="0"/>
              </a:spcAft>
              <a:buSzPts val="1400"/>
              <a:buNone/>
            </a:pPr>
            <a:endParaRPr/>
          </a:p>
        </p:txBody>
      </p:sp>
      <p:sp>
        <p:nvSpPr>
          <p:cNvPr id="392" name="Google Shape;392;p35: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400"/>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p36: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07" name="Google Shape;407;p36: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Services /functions/operations are refined</a:t>
            </a:r>
            <a:endParaRPr/>
          </a:p>
          <a:p>
            <a:pPr marL="0" lvl="0" indent="0" algn="l" rtl="0">
              <a:lnSpc>
                <a:spcPct val="100000"/>
              </a:lnSpc>
              <a:spcBef>
                <a:spcPts val="360"/>
              </a:spcBef>
              <a:spcAft>
                <a:spcPts val="0"/>
              </a:spcAft>
              <a:buSzPts val="1400"/>
              <a:buNone/>
            </a:pPr>
            <a:r>
              <a:rPr lang="en-US"/>
              <a:t>Adaptability: easier to update</a:t>
            </a:r>
            <a:endParaRPr/>
          </a:p>
        </p:txBody>
      </p:sp>
      <p:sp>
        <p:nvSpPr>
          <p:cNvPr id="408" name="Google Shape;408;p36: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400"/>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474dab8f6_0_1: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474dab8f6_0_1:notes"/>
          <p:cNvSpPr txBox="1">
            <a:spLocks noGrp="1"/>
          </p:cNvSpPr>
          <p:nvPr>
            <p:ph type="body" idx="1"/>
          </p:nvPr>
        </p:nvSpPr>
        <p:spPr>
          <a:xfrm>
            <a:off x="917575" y="4416425"/>
            <a:ext cx="5046600" cy="4181400"/>
          </a:xfrm>
          <a:prstGeom prst="rect">
            <a:avLst/>
          </a:prstGeom>
        </p:spPr>
        <p:txBody>
          <a:bodyPr spcFirstLastPara="1" wrap="square" lIns="92425" tIns="46200" rIns="92425" bIns="46200" anchor="ctr" anchorCtr="0">
            <a:noAutofit/>
          </a:bodyPr>
          <a:lstStyle/>
          <a:p>
            <a:pPr marL="0" lvl="0" indent="0" algn="l" rtl="0">
              <a:spcBef>
                <a:spcPts val="360"/>
              </a:spcBef>
              <a:spcAft>
                <a:spcPts val="0"/>
              </a:spcAft>
              <a:buNone/>
            </a:pPr>
            <a:r>
              <a:rPr lang="en-US"/>
              <a:t>Unix original system was monolithic structure .</a:t>
            </a:r>
            <a:endParaRPr/>
          </a:p>
          <a:p>
            <a:pPr marL="0" lvl="0" indent="0" algn="l" rtl="0">
              <a:spcBef>
                <a:spcPts val="360"/>
              </a:spcBef>
              <a:spcAft>
                <a:spcPts val="0"/>
              </a:spcAft>
              <a:buNone/>
            </a:pPr>
            <a:r>
              <a:rPr lang="en-US"/>
              <a:t>As Unix expanded, the kernel became large and difficult to manage </a:t>
            </a:r>
            <a:endParaRPr/>
          </a:p>
          <a:p>
            <a:pPr marL="0" lvl="0" indent="0" algn="l" rtl="0">
              <a:spcBef>
                <a:spcPts val="360"/>
              </a:spcBef>
              <a:spcAft>
                <a:spcPts val="0"/>
              </a:spcAft>
              <a:buNone/>
            </a:pPr>
            <a:r>
              <a:rPr lang="en-US"/>
              <a:t>1980, CMU developed OS named Mach</a:t>
            </a:r>
            <a:endParaRPr/>
          </a:p>
        </p:txBody>
      </p:sp>
      <p:sp>
        <p:nvSpPr>
          <p:cNvPr id="400" name="Google Shape;400;g11474dab8f6_0_1:notes"/>
          <p:cNvSpPr txBox="1">
            <a:spLocks noGrp="1"/>
          </p:cNvSpPr>
          <p:nvPr>
            <p:ph type="sldNum" idx="12"/>
          </p:nvPr>
        </p:nvSpPr>
        <p:spPr>
          <a:xfrm>
            <a:off x="3900488" y="8832850"/>
            <a:ext cx="2981400" cy="4635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116114dbf51_1_0:notes"/>
          <p:cNvSpPr>
            <a:spLocks noGrp="1" noRot="1" noChangeAspect="1"/>
          </p:cNvSpPr>
          <p:nvPr>
            <p:ph type="sldImg" idx="2"/>
          </p:nvPr>
        </p:nvSpPr>
        <p:spPr>
          <a:xfrm>
            <a:off x="1117600" y="698500"/>
            <a:ext cx="46482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116114dbf51_1_0:notes"/>
          <p:cNvSpPr txBox="1">
            <a:spLocks noGrp="1"/>
          </p:cNvSpPr>
          <p:nvPr>
            <p:ph type="body" idx="1"/>
          </p:nvPr>
        </p:nvSpPr>
        <p:spPr>
          <a:xfrm>
            <a:off x="917575" y="4416425"/>
            <a:ext cx="5046600" cy="4181400"/>
          </a:xfrm>
          <a:prstGeom prst="rect">
            <a:avLst/>
          </a:prstGeom>
        </p:spPr>
        <p:txBody>
          <a:bodyPr spcFirstLastPara="1" wrap="square" lIns="92425" tIns="46200" rIns="92425" bIns="46200" anchor="ctr" anchorCtr="0">
            <a:noAutofit/>
          </a:bodyPr>
          <a:lstStyle/>
          <a:p>
            <a:pPr marL="0" lvl="0" indent="0" algn="l" rtl="0">
              <a:spcBef>
                <a:spcPts val="360"/>
              </a:spcBef>
              <a:spcAft>
                <a:spcPts val="0"/>
              </a:spcAft>
              <a:buNone/>
            </a:pPr>
            <a:endParaRPr/>
          </a:p>
        </p:txBody>
      </p:sp>
      <p:sp>
        <p:nvSpPr>
          <p:cNvPr id="415" name="Google Shape;415;g116114dbf51_1_0:notes"/>
          <p:cNvSpPr txBox="1">
            <a:spLocks noGrp="1"/>
          </p:cNvSpPr>
          <p:nvPr>
            <p:ph type="sldNum" idx="12"/>
          </p:nvPr>
        </p:nvSpPr>
        <p:spPr>
          <a:xfrm>
            <a:off x="3900488" y="8832850"/>
            <a:ext cx="2981400" cy="4635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p37: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21" name="Google Shape;421;p37: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a:t>Loadable kernel modules(LKMs)</a:t>
            </a:r>
            <a:endParaRPr/>
          </a:p>
          <a:p>
            <a:pPr marL="0" lvl="0" indent="0" algn="l" rtl="0">
              <a:lnSpc>
                <a:spcPct val="100000"/>
              </a:lnSpc>
              <a:spcBef>
                <a:spcPts val="360"/>
              </a:spcBef>
              <a:spcAft>
                <a:spcPts val="0"/>
              </a:spcAft>
              <a:buSzPts val="1400"/>
              <a:buNone/>
            </a:pPr>
            <a:r>
              <a:rPr lang="en-US"/>
              <a:t>Easy to update due to  modules </a:t>
            </a:r>
            <a:endParaRPr/>
          </a:p>
          <a:p>
            <a:pPr marL="0" lvl="0" indent="0" algn="l" rtl="0">
              <a:lnSpc>
                <a:spcPct val="100000"/>
              </a:lnSpc>
              <a:spcBef>
                <a:spcPts val="360"/>
              </a:spcBef>
              <a:spcAft>
                <a:spcPts val="0"/>
              </a:spcAft>
              <a:buSzPts val="1400"/>
              <a:buNone/>
            </a:pPr>
            <a:r>
              <a:rPr lang="en-US"/>
              <a:t>How a layered system and modules based kernel are similar and dissimilar to each other ? </a:t>
            </a:r>
            <a:endParaRPr/>
          </a:p>
        </p:txBody>
      </p:sp>
      <p:sp>
        <p:nvSpPr>
          <p:cNvPr id="422" name="Google Shape;422;p37: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400"/>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38: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360"/>
              </a:spcBef>
              <a:spcAft>
                <a:spcPts val="0"/>
              </a:spcAft>
              <a:buSzPts val="1400"/>
              <a:buNone/>
            </a:pPr>
            <a:endParaRPr/>
          </a:p>
        </p:txBody>
      </p:sp>
      <p:sp>
        <p:nvSpPr>
          <p:cNvPr id="429" name="Google Shape;429;p38: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1149a7061e2_0_4:notes"/>
          <p:cNvSpPr>
            <a:spLocks noGrp="1" noRot="1" noChangeAspect="1"/>
          </p:cNvSpPr>
          <p:nvPr>
            <p:ph type="sldImg" idx="2"/>
          </p:nvPr>
        </p:nvSpPr>
        <p:spPr>
          <a:xfrm>
            <a:off x="1117600" y="698500"/>
            <a:ext cx="46482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1149a7061e2_0_4:notes"/>
          <p:cNvSpPr txBox="1">
            <a:spLocks noGrp="1"/>
          </p:cNvSpPr>
          <p:nvPr>
            <p:ph type="body" idx="1"/>
          </p:nvPr>
        </p:nvSpPr>
        <p:spPr>
          <a:xfrm>
            <a:off x="917575" y="4416425"/>
            <a:ext cx="5046600" cy="4181400"/>
          </a:xfrm>
          <a:prstGeom prst="rect">
            <a:avLst/>
          </a:prstGeom>
        </p:spPr>
        <p:txBody>
          <a:bodyPr spcFirstLastPara="1" wrap="square" lIns="92425" tIns="46200" rIns="92425" bIns="46200" anchor="ctr" anchorCtr="0">
            <a:noAutofit/>
          </a:bodyPr>
          <a:lstStyle/>
          <a:p>
            <a:pPr marL="0" lvl="0" indent="0" algn="l" rtl="0">
              <a:spcBef>
                <a:spcPts val="360"/>
              </a:spcBef>
              <a:spcAft>
                <a:spcPts val="0"/>
              </a:spcAft>
              <a:buNone/>
            </a:pPr>
            <a:endParaRPr/>
          </a:p>
        </p:txBody>
      </p:sp>
      <p:sp>
        <p:nvSpPr>
          <p:cNvPr id="437" name="Google Shape;437;g1149a7061e2_0_4:notes"/>
          <p:cNvSpPr txBox="1">
            <a:spLocks noGrp="1"/>
          </p:cNvSpPr>
          <p:nvPr>
            <p:ph type="sldNum" idx="12"/>
          </p:nvPr>
        </p:nvSpPr>
        <p:spPr>
          <a:xfrm>
            <a:off x="3900488" y="8832850"/>
            <a:ext cx="2981400" cy="4635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p41: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47</a:t>
            </a:fld>
            <a:endParaRPr sz="1200">
              <a:solidFill>
                <a:schemeClr val="dk1"/>
              </a:solidFill>
              <a:latin typeface="Times New Roman"/>
              <a:ea typeface="Times New Roman"/>
              <a:cs typeface="Times New Roman"/>
              <a:sym typeface="Times New Roman"/>
            </a:endParaRPr>
          </a:p>
        </p:txBody>
      </p:sp>
      <p:sp>
        <p:nvSpPr>
          <p:cNvPr id="444" name="Google Shape;444;p41: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45" name="Google Shape;445;p41: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1149a7061e2_0_26:notes"/>
          <p:cNvSpPr>
            <a:spLocks noGrp="1" noRot="1" noChangeAspect="1"/>
          </p:cNvSpPr>
          <p:nvPr>
            <p:ph type="sldImg" idx="2"/>
          </p:nvPr>
        </p:nvSpPr>
        <p:spPr>
          <a:xfrm>
            <a:off x="1117600" y="698500"/>
            <a:ext cx="46482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1149a7061e2_0_26:notes"/>
          <p:cNvSpPr txBox="1">
            <a:spLocks noGrp="1"/>
          </p:cNvSpPr>
          <p:nvPr>
            <p:ph type="body" idx="1"/>
          </p:nvPr>
        </p:nvSpPr>
        <p:spPr>
          <a:xfrm>
            <a:off x="917575" y="4416425"/>
            <a:ext cx="5046600" cy="4181400"/>
          </a:xfrm>
          <a:prstGeom prst="rect">
            <a:avLst/>
          </a:prstGeom>
        </p:spPr>
        <p:txBody>
          <a:bodyPr spcFirstLastPara="1" wrap="square" lIns="92425" tIns="46200" rIns="92425" bIns="46200" anchor="ctr" anchorCtr="0">
            <a:noAutofit/>
          </a:bodyPr>
          <a:lstStyle/>
          <a:p>
            <a:pPr marL="0" lvl="0" indent="0" algn="l" rtl="0">
              <a:spcBef>
                <a:spcPts val="360"/>
              </a:spcBef>
              <a:spcAft>
                <a:spcPts val="0"/>
              </a:spcAft>
              <a:buNone/>
            </a:pPr>
            <a:endParaRPr/>
          </a:p>
        </p:txBody>
      </p:sp>
      <p:sp>
        <p:nvSpPr>
          <p:cNvPr id="452" name="Google Shape;452;g1149a7061e2_0_26:notes"/>
          <p:cNvSpPr txBox="1">
            <a:spLocks noGrp="1"/>
          </p:cNvSpPr>
          <p:nvPr>
            <p:ph type="sldNum" idx="12"/>
          </p:nvPr>
        </p:nvSpPr>
        <p:spPr>
          <a:xfrm>
            <a:off x="3900488" y="8832850"/>
            <a:ext cx="2981400" cy="4635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p39: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8" name="Google Shape;458;p39: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4: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5</a:t>
            </a:fld>
            <a:endParaRPr sz="1200">
              <a:solidFill>
                <a:schemeClr val="dk1"/>
              </a:solidFill>
              <a:latin typeface="Times New Roman"/>
              <a:ea typeface="Times New Roman"/>
              <a:cs typeface="Times New Roman"/>
              <a:sym typeface="Times New Roman"/>
            </a:endParaRPr>
          </a:p>
        </p:txBody>
      </p:sp>
      <p:sp>
        <p:nvSpPr>
          <p:cNvPr id="147" name="Google Shape;147;p4: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8" name="Google Shape;148;p4: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40: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64" name="Google Shape;464;p40: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p42: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51</a:t>
            </a:fld>
            <a:endParaRPr sz="1200">
              <a:solidFill>
                <a:schemeClr val="dk1"/>
              </a:solidFill>
              <a:latin typeface="Times New Roman"/>
              <a:ea typeface="Times New Roman"/>
              <a:cs typeface="Times New Roman"/>
              <a:sym typeface="Times New Roman"/>
            </a:endParaRPr>
          </a:p>
        </p:txBody>
      </p:sp>
      <p:sp>
        <p:nvSpPr>
          <p:cNvPr id="471" name="Google Shape;471;p42: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2" name="Google Shape;472;p42: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p43: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52</a:t>
            </a:fld>
            <a:endParaRPr sz="1200">
              <a:solidFill>
                <a:schemeClr val="dk1"/>
              </a:solidFill>
              <a:latin typeface="Times New Roman"/>
              <a:ea typeface="Times New Roman"/>
              <a:cs typeface="Times New Roman"/>
              <a:sym typeface="Times New Roman"/>
            </a:endParaRPr>
          </a:p>
        </p:txBody>
      </p:sp>
      <p:sp>
        <p:nvSpPr>
          <p:cNvPr id="478" name="Google Shape;478;p43: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9" name="Google Shape;479;p43: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sz="1200" b="1" i="0">
                <a:solidFill>
                  <a:schemeClr val="dk1"/>
                </a:solidFill>
                <a:latin typeface="Times New Roman"/>
                <a:ea typeface="Times New Roman"/>
                <a:cs typeface="Times New Roman"/>
                <a:sym typeface="Times New Roman"/>
              </a:rPr>
              <a:t>BPF</a:t>
            </a:r>
            <a:r>
              <a:rPr lang="en-US" sz="1200" b="0" i="0">
                <a:solidFill>
                  <a:schemeClr val="dk1"/>
                </a:solidFill>
                <a:latin typeface="Times New Roman"/>
                <a:ea typeface="Times New Roman"/>
                <a:cs typeface="Times New Roman"/>
                <a:sym typeface="Times New Roman"/>
              </a:rPr>
              <a:t> (Berkeley Packet Filters), </a:t>
            </a:r>
            <a:endParaRPr>
              <a:latin typeface="Times New Roman"/>
              <a:ea typeface="Times New Roman"/>
              <a:cs typeface="Times New Roman"/>
              <a:sym typeface="Times New Roman"/>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p44: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53</a:t>
            </a:fld>
            <a:endParaRPr sz="1200">
              <a:solidFill>
                <a:schemeClr val="dk1"/>
              </a:solidFill>
              <a:latin typeface="Times New Roman"/>
              <a:ea typeface="Times New Roman"/>
              <a:cs typeface="Times New Roman"/>
              <a:sym typeface="Times New Roman"/>
            </a:endParaRPr>
          </a:p>
        </p:txBody>
      </p:sp>
      <p:sp>
        <p:nvSpPr>
          <p:cNvPr id="486" name="Google Shape;486;p44: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87" name="Google Shape;487;p44: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r>
              <a:rPr lang="en-US" u="sng">
                <a:solidFill>
                  <a:schemeClr val="hlink"/>
                </a:solidFill>
                <a:hlinkClick r:id="rId3"/>
              </a:rPr>
              <a:t>https://www.linuxembedded.fr/2019/05/bcc-integration-into-buildroot</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5: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4" name="Google Shape;154;p5: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6: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7</a:t>
            </a:fld>
            <a:endParaRPr sz="1200">
              <a:solidFill>
                <a:schemeClr val="dk1"/>
              </a:solidFill>
              <a:latin typeface="Times New Roman"/>
              <a:ea typeface="Times New Roman"/>
              <a:cs typeface="Times New Roman"/>
              <a:sym typeface="Times New Roman"/>
            </a:endParaRPr>
          </a:p>
        </p:txBody>
      </p:sp>
      <p:sp>
        <p:nvSpPr>
          <p:cNvPr id="160" name="Google Shape;160;p6: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1" name="Google Shape;161;p6: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7: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8</a:t>
            </a:fld>
            <a:endParaRPr sz="1200">
              <a:solidFill>
                <a:schemeClr val="dk1"/>
              </a:solidFill>
              <a:latin typeface="Times New Roman"/>
              <a:ea typeface="Times New Roman"/>
              <a:cs typeface="Times New Roman"/>
              <a:sym typeface="Times New Roman"/>
            </a:endParaRPr>
          </a:p>
        </p:txBody>
      </p:sp>
      <p:sp>
        <p:nvSpPr>
          <p:cNvPr id="168" name="Google Shape;168;p7: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9" name="Google Shape;169;p7: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8:notes"/>
          <p:cNvSpPr txBox="1">
            <a:spLocks noGrp="1"/>
          </p:cNvSpPr>
          <p:nvPr>
            <p:ph type="sldNum" idx="12"/>
          </p:nvPr>
        </p:nvSpPr>
        <p:spPr>
          <a:xfrm>
            <a:off x="3900488" y="8832850"/>
            <a:ext cx="2981325" cy="463550"/>
          </a:xfrm>
          <a:prstGeom prst="rect">
            <a:avLst/>
          </a:prstGeom>
          <a:noFill/>
          <a:ln>
            <a:noFill/>
          </a:ln>
        </p:spPr>
        <p:txBody>
          <a:bodyPr spcFirstLastPara="1" wrap="square" lIns="92425" tIns="46200" rIns="92425" bIns="46200" anchor="b" anchorCtr="0">
            <a:noAutofit/>
          </a:bodyPr>
          <a:lstStyle/>
          <a:p>
            <a:pPr marL="0" lvl="0" indent="0" algn="r" rtl="0">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9</a:t>
            </a:fld>
            <a:endParaRPr sz="1200">
              <a:solidFill>
                <a:schemeClr val="dk1"/>
              </a:solidFill>
              <a:latin typeface="Times New Roman"/>
              <a:ea typeface="Times New Roman"/>
              <a:cs typeface="Times New Roman"/>
              <a:sym typeface="Times New Roman"/>
            </a:endParaRPr>
          </a:p>
        </p:txBody>
      </p:sp>
      <p:sp>
        <p:nvSpPr>
          <p:cNvPr id="175" name="Google Shape;175;p8:notes"/>
          <p:cNvSpPr>
            <a:spLocks noGrp="1" noRot="1" noChangeAspect="1"/>
          </p:cNvSpPr>
          <p:nvPr>
            <p:ph type="sldImg" idx="2"/>
          </p:nvPr>
        </p:nvSpPr>
        <p:spPr>
          <a:xfrm>
            <a:off x="1117600" y="698500"/>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6" name="Google Shape;176;p8:notes"/>
          <p:cNvSpPr txBox="1">
            <a:spLocks noGrp="1"/>
          </p:cNvSpPr>
          <p:nvPr>
            <p:ph type="body" idx="1"/>
          </p:nvPr>
        </p:nvSpPr>
        <p:spPr>
          <a:xfrm>
            <a:off x="917575" y="4416425"/>
            <a:ext cx="5046663" cy="4181475"/>
          </a:xfrm>
          <a:prstGeom prst="rect">
            <a:avLst/>
          </a:prstGeom>
          <a:noFill/>
          <a:ln>
            <a:noFill/>
          </a:ln>
        </p:spPr>
        <p:txBody>
          <a:bodyPr spcFirstLastPara="1" wrap="square" lIns="92425" tIns="46200" rIns="92425" bIns="46200" anchor="ctr" anchorCtr="0">
            <a:noAutofit/>
          </a:bodyPr>
          <a:lstStyle/>
          <a:p>
            <a:pPr marL="0" lvl="0" indent="0" algn="l" rtl="0">
              <a:spcBef>
                <a:spcPts val="400"/>
              </a:spcBef>
              <a:spcAft>
                <a:spcPts val="0"/>
              </a:spcAft>
              <a:buSzPts val="1100"/>
              <a:buNone/>
            </a:pPr>
            <a:r>
              <a:rPr lang="en-US" sz="1600">
                <a:latin typeface="Lucida Sans"/>
                <a:ea typeface="Lucida Sans"/>
                <a:cs typeface="Lucida Sans"/>
                <a:sym typeface="Lucida Sans"/>
              </a:rPr>
              <a:t>Command Interpreters are powerful for doing many challenging tasks, but require rather a long time to learn.</a:t>
            </a:r>
            <a:endParaRPr sz="1600">
              <a:latin typeface="Lucida Sans"/>
              <a:ea typeface="Lucida Sans"/>
              <a:cs typeface="Lucida Sans"/>
              <a:sym typeface="Lucida Sans"/>
            </a:endParaRPr>
          </a:p>
          <a:p>
            <a:pPr marL="0" lvl="0" indent="0" algn="l" rtl="0">
              <a:spcBef>
                <a:spcPts val="400"/>
              </a:spcBef>
              <a:spcAft>
                <a:spcPts val="0"/>
              </a:spcAft>
              <a:buClr>
                <a:schemeClr val="dk1"/>
              </a:buClr>
              <a:buSzPts val="1100"/>
              <a:buFont typeface="Arial"/>
              <a:buNone/>
            </a:pPr>
            <a:r>
              <a:rPr lang="en-US" sz="1600">
                <a:latin typeface="Lucida Sans"/>
                <a:ea typeface="Lucida Sans"/>
                <a:cs typeface="Lucida Sans"/>
                <a:sym typeface="Lucida Sans"/>
              </a:rPr>
              <a:t>GUIs and Touch-Screen Interfaces make it easy to learn how to perform commonly-needed tasks.</a:t>
            </a:r>
            <a:endParaRPr sz="1600">
              <a:latin typeface="Lucida Sans"/>
              <a:ea typeface="Lucida Sans"/>
              <a:cs typeface="Lucida Sans"/>
              <a:sym typeface="Lucida Sans"/>
            </a:endParaRPr>
          </a:p>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9"/>
        <p:cNvGrpSpPr/>
        <p:nvPr/>
      </p:nvGrpSpPr>
      <p:grpSpPr>
        <a:xfrm>
          <a:off x="0" y="0"/>
          <a:ext cx="0" cy="0"/>
          <a:chOff x="0" y="0"/>
          <a:chExt cx="0" cy="0"/>
        </a:xfrm>
      </p:grpSpPr>
      <p:sp>
        <p:nvSpPr>
          <p:cNvPr id="20" name="Google Shape;20;p46"/>
          <p:cNvSpPr/>
          <p:nvPr/>
        </p:nvSpPr>
        <p:spPr>
          <a:xfrm>
            <a:off x="-2" y="4664147"/>
            <a:ext cx="9151089" cy="0"/>
          </a:xfrm>
          <a:prstGeom prst="rtTriangle">
            <a:avLst/>
          </a:prstGeom>
          <a:gradFill>
            <a:gsLst>
              <a:gs pos="0">
                <a:srgbClr val="007795"/>
              </a:gs>
              <a:gs pos="55000">
                <a:srgbClr val="47BBE0"/>
              </a:gs>
              <a:gs pos="100000">
                <a:srgbClr val="007795"/>
              </a:gs>
            </a:gsLst>
            <a:lin ang="3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sp>
        <p:nvSpPr>
          <p:cNvPr id="21" name="Google Shape;21;p46"/>
          <p:cNvSpPr txBox="1">
            <a:spLocks noGrp="1"/>
          </p:cNvSpPr>
          <p:nvPr>
            <p:ph type="ctrTitle"/>
          </p:nvPr>
        </p:nvSpPr>
        <p:spPr>
          <a:xfrm>
            <a:off x="685800" y="1752601"/>
            <a:ext cx="7772400" cy="1829761"/>
          </a:xfrm>
          <a:prstGeom prst="rect">
            <a:avLst/>
          </a:prstGeom>
          <a:noFill/>
          <a:ln>
            <a:noFill/>
          </a:ln>
        </p:spPr>
        <p:txBody>
          <a:bodyPr spcFirstLastPara="1" wrap="square" lIns="91425" tIns="45700" rIns="91425" bIns="45700" anchor="b" anchorCtr="0">
            <a:normAutofit/>
          </a:bodyPr>
          <a:lstStyle>
            <a:lvl1pPr lvl="0" algn="r">
              <a:lnSpc>
                <a:spcPct val="100000"/>
              </a:lnSpc>
              <a:spcBef>
                <a:spcPts val="0"/>
              </a:spcBef>
              <a:spcAft>
                <a:spcPts val="0"/>
              </a:spcAft>
              <a:buClr>
                <a:schemeClr val="dk2"/>
              </a:buClr>
              <a:buSzPts val="4800"/>
              <a:buFont typeface="Lucida Sans"/>
              <a:buNone/>
              <a:defRPr sz="4800" b="1">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46"/>
          <p:cNvSpPr txBox="1">
            <a:spLocks noGrp="1"/>
          </p:cNvSpPr>
          <p:nvPr>
            <p:ph type="subTitle" idx="1"/>
          </p:nvPr>
        </p:nvSpPr>
        <p:spPr>
          <a:xfrm>
            <a:off x="685800" y="3611607"/>
            <a:ext cx="7772400" cy="1199704"/>
          </a:xfrm>
          <a:prstGeom prst="rect">
            <a:avLst/>
          </a:prstGeom>
          <a:noFill/>
          <a:ln>
            <a:noFill/>
          </a:ln>
        </p:spPr>
        <p:txBody>
          <a:bodyPr spcFirstLastPara="1" wrap="square" lIns="45700" tIns="45700" rIns="45700" bIns="45700" anchor="t" anchorCtr="0">
            <a:normAutofit/>
          </a:bodyPr>
          <a:lstStyle>
            <a:lvl1pPr marR="64008" lvl="0" algn="r">
              <a:lnSpc>
                <a:spcPct val="100000"/>
              </a:lnSpc>
              <a:spcBef>
                <a:spcPts val="400"/>
              </a:spcBef>
              <a:spcAft>
                <a:spcPts val="0"/>
              </a:spcAft>
              <a:buSzPts val="1836"/>
              <a:buNone/>
              <a:defRPr>
                <a:solidFill>
                  <a:schemeClr val="dk2"/>
                </a:solidFill>
              </a:defRPr>
            </a:lvl1pPr>
            <a:lvl2pPr lvl="1" algn="ctr">
              <a:lnSpc>
                <a:spcPct val="100000"/>
              </a:lnSpc>
              <a:spcBef>
                <a:spcPts val="324"/>
              </a:spcBef>
              <a:spcAft>
                <a:spcPts val="0"/>
              </a:spcAft>
              <a:buSzPts val="1800"/>
              <a:buNone/>
              <a:defRPr/>
            </a:lvl2pPr>
            <a:lvl3pPr lvl="2" algn="ctr">
              <a:lnSpc>
                <a:spcPct val="100000"/>
              </a:lnSpc>
              <a:spcBef>
                <a:spcPts val="350"/>
              </a:spcBef>
              <a:spcAft>
                <a:spcPts val="0"/>
              </a:spcAft>
              <a:buSzPts val="1800"/>
              <a:buNone/>
              <a:defRPr/>
            </a:lvl3pPr>
            <a:lvl4pPr lvl="3" algn="ctr">
              <a:lnSpc>
                <a:spcPct val="100000"/>
              </a:lnSpc>
              <a:spcBef>
                <a:spcPts val="350"/>
              </a:spcBef>
              <a:spcAft>
                <a:spcPts val="0"/>
              </a:spcAft>
              <a:buSzPts val="1800"/>
              <a:buNone/>
              <a:defRPr/>
            </a:lvl4pPr>
            <a:lvl5pPr lvl="4" algn="ctr">
              <a:lnSpc>
                <a:spcPct val="100000"/>
              </a:lnSpc>
              <a:spcBef>
                <a:spcPts val="350"/>
              </a:spcBef>
              <a:spcAft>
                <a:spcPts val="0"/>
              </a:spcAft>
              <a:buSzPts val="1800"/>
              <a:buNone/>
              <a:defRPr/>
            </a:lvl5pPr>
            <a:lvl6pPr lvl="5" algn="ctr">
              <a:lnSpc>
                <a:spcPct val="100000"/>
              </a:lnSpc>
              <a:spcBef>
                <a:spcPts val="350"/>
              </a:spcBef>
              <a:spcAft>
                <a:spcPts val="0"/>
              </a:spcAft>
              <a:buSzPts val="1800"/>
              <a:buNone/>
              <a:defRPr/>
            </a:lvl6pPr>
            <a:lvl7pPr lvl="6" algn="ctr">
              <a:lnSpc>
                <a:spcPct val="100000"/>
              </a:lnSpc>
              <a:spcBef>
                <a:spcPts val="350"/>
              </a:spcBef>
              <a:spcAft>
                <a:spcPts val="0"/>
              </a:spcAft>
              <a:buSzPts val="1800"/>
              <a:buNone/>
              <a:defRPr/>
            </a:lvl7pPr>
            <a:lvl8pPr lvl="7" algn="ctr">
              <a:lnSpc>
                <a:spcPct val="100000"/>
              </a:lnSpc>
              <a:spcBef>
                <a:spcPts val="350"/>
              </a:spcBef>
              <a:spcAft>
                <a:spcPts val="0"/>
              </a:spcAft>
              <a:buSzPts val="1800"/>
              <a:buNone/>
              <a:defRPr/>
            </a:lvl8pPr>
            <a:lvl9pPr lvl="8" algn="ctr">
              <a:lnSpc>
                <a:spcPct val="100000"/>
              </a:lnSpc>
              <a:spcBef>
                <a:spcPts val="350"/>
              </a:spcBef>
              <a:spcAft>
                <a:spcPts val="0"/>
              </a:spcAft>
              <a:buSzPts val="1800"/>
              <a:buNone/>
              <a:defRPr/>
            </a:lvl9pPr>
          </a:lstStyle>
          <a:p>
            <a:endParaRPr/>
          </a:p>
        </p:txBody>
      </p:sp>
      <p:grpSp>
        <p:nvGrpSpPr>
          <p:cNvPr id="23" name="Google Shape;23;p46"/>
          <p:cNvGrpSpPr/>
          <p:nvPr/>
        </p:nvGrpSpPr>
        <p:grpSpPr>
          <a:xfrm>
            <a:off x="-3765" y="4953000"/>
            <a:ext cx="9147765" cy="1912088"/>
            <a:chOff x="-3765" y="4832896"/>
            <a:chExt cx="9147765" cy="2032192"/>
          </a:xfrm>
        </p:grpSpPr>
        <p:sp>
          <p:nvSpPr>
            <p:cNvPr id="24" name="Google Shape;24;p46"/>
            <p:cNvSpPr/>
            <p:nvPr/>
          </p:nvSpPr>
          <p:spPr>
            <a:xfrm>
              <a:off x="1687513" y="4832896"/>
              <a:ext cx="7456487" cy="518816"/>
            </a:xfrm>
            <a:custGeom>
              <a:avLst/>
              <a:gdLst/>
              <a:ahLst/>
              <a:cxnLst/>
              <a:rect l="l" t="t" r="r" b="b"/>
              <a:pathLst>
                <a:path w="4697" h="367" extrusionOk="0">
                  <a:moveTo>
                    <a:pt x="4697" y="0"/>
                  </a:moveTo>
                  <a:lnTo>
                    <a:pt x="4697" y="367"/>
                  </a:lnTo>
                  <a:lnTo>
                    <a:pt x="0" y="218"/>
                  </a:lnTo>
                  <a:lnTo>
                    <a:pt x="4697" y="0"/>
                  </a:lnTo>
                  <a:close/>
                </a:path>
              </a:pathLst>
            </a:custGeom>
            <a:solidFill>
              <a:srgbClr val="9CCADC">
                <a:alpha val="4000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Verdana"/>
                <a:ea typeface="Verdana"/>
                <a:cs typeface="Verdana"/>
                <a:sym typeface="Verdana"/>
              </a:endParaRPr>
            </a:p>
          </p:txBody>
        </p:sp>
        <p:sp>
          <p:nvSpPr>
            <p:cNvPr id="25" name="Google Shape;25;p46"/>
            <p:cNvSpPr/>
            <p:nvPr/>
          </p:nvSpPr>
          <p:spPr>
            <a:xfrm>
              <a:off x="35443" y="5135526"/>
              <a:ext cx="9108557" cy="838200"/>
            </a:xfrm>
            <a:custGeom>
              <a:avLst/>
              <a:gdLst/>
              <a:ahLst/>
              <a:cxnLst/>
              <a:rect l="l" t="t" r="r" b="b"/>
              <a:pathLst>
                <a:path w="5760" h="528" extrusionOk="0">
                  <a:moveTo>
                    <a:pt x="0" y="0"/>
                  </a:moveTo>
                  <a:lnTo>
                    <a:pt x="5760" y="0"/>
                  </a:lnTo>
                  <a:lnTo>
                    <a:pt x="5760" y="528"/>
                  </a:lnTo>
                  <a:lnTo>
                    <a:pt x="48" y="0"/>
                  </a:lnTo>
                </a:path>
              </a:pathLst>
            </a:custGeom>
            <a:solidFill>
              <a:srgbClr val="00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Verdana"/>
                <a:ea typeface="Verdana"/>
                <a:cs typeface="Verdana"/>
                <a:sym typeface="Verdana"/>
              </a:endParaRPr>
            </a:p>
          </p:txBody>
        </p:sp>
        <p:sp>
          <p:nvSpPr>
            <p:cNvPr id="26" name="Google Shape;26;p46"/>
            <p:cNvSpPr/>
            <p:nvPr/>
          </p:nvSpPr>
          <p:spPr>
            <a:xfrm>
              <a:off x="0" y="4883888"/>
              <a:ext cx="9144000" cy="1981200"/>
            </a:xfrm>
            <a:custGeom>
              <a:avLst/>
              <a:gdLst/>
              <a:ahLst/>
              <a:cxnLst/>
              <a:rect l="l" t="t" r="r" b="b"/>
              <a:pathLst>
                <a:path w="5760" h="1248" extrusionOk="0">
                  <a:moveTo>
                    <a:pt x="0" y="0"/>
                  </a:moveTo>
                  <a:lnTo>
                    <a:pt x="0" y="1248"/>
                  </a:lnTo>
                  <a:lnTo>
                    <a:pt x="5760" y="1248"/>
                  </a:lnTo>
                  <a:lnTo>
                    <a:pt x="5760" y="528"/>
                  </a:lnTo>
                  <a:lnTo>
                    <a:pt x="0" y="0"/>
                  </a:lnTo>
                  <a:close/>
                </a:path>
              </a:pathLst>
            </a:custGeom>
            <a:blipFill rotWithShape="1">
              <a:blip r:embed="rId2">
                <a:alphaModFix amt="50000"/>
              </a:blip>
              <a:tile tx="0" ty="0" sx="50000" sy="50000" flip="none" algn="t"/>
            </a:blip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cxnSp>
          <p:nvCxnSpPr>
            <p:cNvPr id="27" name="Google Shape;27;p46"/>
            <p:cNvCxnSpPr/>
            <p:nvPr/>
          </p:nvCxnSpPr>
          <p:spPr>
            <a:xfrm>
              <a:off x="-3765" y="4880373"/>
              <a:ext cx="9147765" cy="839943"/>
            </a:xfrm>
            <a:prstGeom prst="straightConnector1">
              <a:avLst/>
            </a:prstGeom>
            <a:noFill/>
            <a:ln w="12050" cap="flat" cmpd="sng">
              <a:solidFill>
                <a:srgbClr val="93C5D8"/>
              </a:solidFill>
              <a:prstDash val="solid"/>
              <a:miter lim="800000"/>
              <a:headEnd type="none" w="sm" len="sm"/>
              <a:tailEnd type="none" w="sm" len="sm"/>
            </a:ln>
          </p:spPr>
        </p:cxnSp>
      </p:grpSp>
      <p:sp>
        <p:nvSpPr>
          <p:cNvPr id="28" name="Google Shape;28;p46"/>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6"/>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solidFill>
                  <a:srgbClr val="E7F0F4"/>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46"/>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0"/>
        <p:cNvGrpSpPr/>
        <p:nvPr/>
      </p:nvGrpSpPr>
      <p:grpSpPr>
        <a:xfrm>
          <a:off x="0" y="0"/>
          <a:ext cx="0" cy="0"/>
          <a:chOff x="0" y="0"/>
          <a:chExt cx="0" cy="0"/>
        </a:xfrm>
      </p:grpSpPr>
      <p:sp>
        <p:nvSpPr>
          <p:cNvPr id="91" name="Google Shape;91;p5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57"/>
          <p:cNvSpPr txBox="1">
            <a:spLocks noGrp="1"/>
          </p:cNvSpPr>
          <p:nvPr>
            <p:ph type="body" idx="1"/>
          </p:nvPr>
        </p:nvSpPr>
        <p:spPr>
          <a:xfrm rot="5400000">
            <a:off x="2378965" y="-440435"/>
            <a:ext cx="4386071" cy="8229600"/>
          </a:xfrm>
          <a:prstGeom prst="rect">
            <a:avLst/>
          </a:prstGeom>
          <a:noFill/>
          <a:ln>
            <a:noFill/>
          </a:ln>
        </p:spPr>
        <p:txBody>
          <a:bodyPr spcFirstLastPara="1" wrap="square" lIns="91425" tIns="45700" rIns="91425" bIns="45700" anchor="t" anchorCtr="0">
            <a:normAutofit/>
          </a:bodyPr>
          <a:lstStyle>
            <a:lvl1pPr marL="457200" lvl="0" indent="-306324" algn="l">
              <a:lnSpc>
                <a:spcPct val="100000"/>
              </a:lnSpc>
              <a:spcBef>
                <a:spcPts val="400"/>
              </a:spcBef>
              <a:spcAft>
                <a:spcPts val="0"/>
              </a:spcAft>
              <a:buSzPts val="1224"/>
              <a:buChar char="?"/>
              <a:defRPr/>
            </a:lvl1pPr>
            <a:lvl2pPr marL="914400" lvl="1" indent="-342900" algn="l">
              <a:lnSpc>
                <a:spcPct val="100000"/>
              </a:lnSpc>
              <a:spcBef>
                <a:spcPts val="324"/>
              </a:spcBef>
              <a:spcAft>
                <a:spcPts val="0"/>
              </a:spcAft>
              <a:buSzPts val="1800"/>
              <a:buChar char="◦"/>
              <a:defRPr/>
            </a:lvl2pPr>
            <a:lvl3pPr marL="1371600" lvl="2" indent="-342900" algn="l">
              <a:lnSpc>
                <a:spcPct val="100000"/>
              </a:lnSpc>
              <a:spcBef>
                <a:spcPts val="350"/>
              </a:spcBef>
              <a:spcAft>
                <a:spcPts val="0"/>
              </a:spcAft>
              <a:buSzPts val="1800"/>
              <a:buChar char="●"/>
              <a:defRPr/>
            </a:lvl3pPr>
            <a:lvl4pPr marL="1828800" lvl="3" indent="-342900" algn="l">
              <a:lnSpc>
                <a:spcPct val="100000"/>
              </a:lnSpc>
              <a:spcBef>
                <a:spcPts val="350"/>
              </a:spcBef>
              <a:spcAft>
                <a:spcPts val="0"/>
              </a:spcAft>
              <a:buSzPts val="1800"/>
              <a:buChar char="●"/>
              <a:defRPr/>
            </a:lvl4pPr>
            <a:lvl5pPr marL="2286000" lvl="4" indent="-342900" algn="l">
              <a:lnSpc>
                <a:spcPct val="100000"/>
              </a:lnSpc>
              <a:spcBef>
                <a:spcPts val="350"/>
              </a:spcBef>
              <a:spcAft>
                <a:spcPts val="0"/>
              </a:spcAft>
              <a:buSzPts val="1800"/>
              <a:buChar char="●"/>
              <a:defRPr/>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93" name="Google Shape;93;p57"/>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57"/>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57"/>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6"/>
        <p:cNvGrpSpPr/>
        <p:nvPr/>
      </p:nvGrpSpPr>
      <p:grpSpPr>
        <a:xfrm>
          <a:off x="0" y="0"/>
          <a:ext cx="0" cy="0"/>
          <a:chOff x="0" y="0"/>
          <a:chExt cx="0" cy="0"/>
        </a:xfrm>
      </p:grpSpPr>
      <p:sp>
        <p:nvSpPr>
          <p:cNvPr id="97" name="Google Shape;97;p58"/>
          <p:cNvSpPr txBox="1">
            <a:spLocks noGrp="1"/>
          </p:cNvSpPr>
          <p:nvPr>
            <p:ph type="title"/>
          </p:nvPr>
        </p:nvSpPr>
        <p:spPr>
          <a:xfrm rot="5400000">
            <a:off x="4936367" y="2182286"/>
            <a:ext cx="5592761" cy="177747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8"/>
          <p:cNvSpPr txBox="1">
            <a:spLocks noGrp="1"/>
          </p:cNvSpPr>
          <p:nvPr>
            <p:ph type="body" idx="1"/>
          </p:nvPr>
        </p:nvSpPr>
        <p:spPr>
          <a:xfrm rot="5400000">
            <a:off x="823120" y="-91279"/>
            <a:ext cx="5592760" cy="6324600"/>
          </a:xfrm>
          <a:prstGeom prst="rect">
            <a:avLst/>
          </a:prstGeom>
          <a:noFill/>
          <a:ln>
            <a:noFill/>
          </a:ln>
        </p:spPr>
        <p:txBody>
          <a:bodyPr spcFirstLastPara="1" wrap="square" lIns="91425" tIns="45700" rIns="91425" bIns="45700" anchor="t" anchorCtr="0">
            <a:normAutofit/>
          </a:bodyPr>
          <a:lstStyle>
            <a:lvl1pPr marL="457200" lvl="0" indent="-306324" algn="l">
              <a:lnSpc>
                <a:spcPct val="100000"/>
              </a:lnSpc>
              <a:spcBef>
                <a:spcPts val="400"/>
              </a:spcBef>
              <a:spcAft>
                <a:spcPts val="0"/>
              </a:spcAft>
              <a:buSzPts val="1224"/>
              <a:buChar char="?"/>
              <a:defRPr/>
            </a:lvl1pPr>
            <a:lvl2pPr marL="914400" lvl="1" indent="-342900" algn="l">
              <a:lnSpc>
                <a:spcPct val="100000"/>
              </a:lnSpc>
              <a:spcBef>
                <a:spcPts val="324"/>
              </a:spcBef>
              <a:spcAft>
                <a:spcPts val="0"/>
              </a:spcAft>
              <a:buSzPts val="1800"/>
              <a:buChar char="◦"/>
              <a:defRPr/>
            </a:lvl2pPr>
            <a:lvl3pPr marL="1371600" lvl="2" indent="-342900" algn="l">
              <a:lnSpc>
                <a:spcPct val="100000"/>
              </a:lnSpc>
              <a:spcBef>
                <a:spcPts val="350"/>
              </a:spcBef>
              <a:spcAft>
                <a:spcPts val="0"/>
              </a:spcAft>
              <a:buSzPts val="1800"/>
              <a:buChar char="●"/>
              <a:defRPr/>
            </a:lvl3pPr>
            <a:lvl4pPr marL="1828800" lvl="3" indent="-342900" algn="l">
              <a:lnSpc>
                <a:spcPct val="100000"/>
              </a:lnSpc>
              <a:spcBef>
                <a:spcPts val="350"/>
              </a:spcBef>
              <a:spcAft>
                <a:spcPts val="0"/>
              </a:spcAft>
              <a:buSzPts val="1800"/>
              <a:buChar char="●"/>
              <a:defRPr/>
            </a:lvl4pPr>
            <a:lvl5pPr marL="2286000" lvl="4" indent="-342900" algn="l">
              <a:lnSpc>
                <a:spcPct val="100000"/>
              </a:lnSpc>
              <a:spcBef>
                <a:spcPts val="350"/>
              </a:spcBef>
              <a:spcAft>
                <a:spcPts val="0"/>
              </a:spcAft>
              <a:buSzPts val="1800"/>
              <a:buChar char="●"/>
              <a:defRPr/>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99" name="Google Shape;99;p58"/>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58"/>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58"/>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rgbClr val="B1B1B1"/>
            </a:gs>
            <a:gs pos="40000">
              <a:srgbClr val="9E9E9E"/>
            </a:gs>
            <a:gs pos="100000">
              <a:schemeClr val="dk1"/>
            </a:gs>
          </a:gsLst>
          <a:path path="circle">
            <a:fillToRect l="100000" b="100000"/>
          </a:path>
          <a:tileRect t="-100000" r="-100000"/>
        </a:gradFill>
        <a:effectLst/>
      </p:bgPr>
    </p:bg>
    <p:spTree>
      <p:nvGrpSpPr>
        <p:cNvPr id="1" name="Shape 112"/>
        <p:cNvGrpSpPr/>
        <p:nvPr/>
      </p:nvGrpSpPr>
      <p:grpSpPr>
        <a:xfrm>
          <a:off x="0" y="0"/>
          <a:ext cx="0" cy="0"/>
          <a:chOff x="0" y="0"/>
          <a:chExt cx="0" cy="0"/>
        </a:xfrm>
      </p:grpSpPr>
      <p:sp>
        <p:nvSpPr>
          <p:cNvPr id="113" name="Google Shape;113;p50"/>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50"/>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50"/>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
        <p:nvSpPr>
          <p:cNvPr id="116" name="Google Shape;116;p5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1"/>
        <p:cNvGrpSpPr/>
        <p:nvPr/>
      </p:nvGrpSpPr>
      <p:grpSpPr>
        <a:xfrm>
          <a:off x="0" y="0"/>
          <a:ext cx="0" cy="0"/>
          <a:chOff x="0" y="0"/>
          <a:chExt cx="0" cy="0"/>
        </a:xfrm>
      </p:grpSpPr>
      <p:sp>
        <p:nvSpPr>
          <p:cNvPr id="32" name="Google Shape;32;p47"/>
          <p:cNvSpPr txBox="1">
            <a:spLocks noGrp="1"/>
          </p:cNvSpPr>
          <p:nvPr>
            <p:ph type="body" idx="1"/>
          </p:nvPr>
        </p:nvSpPr>
        <p:spPr>
          <a:xfrm>
            <a:off x="457200" y="1481328"/>
            <a:ext cx="8229600" cy="4525963"/>
          </a:xfrm>
          <a:prstGeom prst="rect">
            <a:avLst/>
          </a:prstGeom>
          <a:noFill/>
          <a:ln>
            <a:noFill/>
          </a:ln>
        </p:spPr>
        <p:txBody>
          <a:bodyPr spcFirstLastPara="1" wrap="square" lIns="91425" tIns="45700" rIns="91425" bIns="45700" anchor="t" anchorCtr="0">
            <a:normAutofit/>
          </a:bodyPr>
          <a:lstStyle>
            <a:lvl1pPr marL="457200" lvl="0" indent="-306324" algn="l">
              <a:lnSpc>
                <a:spcPct val="100000"/>
              </a:lnSpc>
              <a:spcBef>
                <a:spcPts val="400"/>
              </a:spcBef>
              <a:spcAft>
                <a:spcPts val="0"/>
              </a:spcAft>
              <a:buSzPts val="1224"/>
              <a:buChar char="?"/>
              <a:defRPr/>
            </a:lvl1pPr>
            <a:lvl2pPr marL="914400" lvl="1" indent="-342900" algn="l">
              <a:lnSpc>
                <a:spcPct val="100000"/>
              </a:lnSpc>
              <a:spcBef>
                <a:spcPts val="324"/>
              </a:spcBef>
              <a:spcAft>
                <a:spcPts val="0"/>
              </a:spcAft>
              <a:buSzPts val="1800"/>
              <a:buChar char="◦"/>
              <a:defRPr/>
            </a:lvl2pPr>
            <a:lvl3pPr marL="1371600" lvl="2" indent="-342900" algn="l">
              <a:lnSpc>
                <a:spcPct val="100000"/>
              </a:lnSpc>
              <a:spcBef>
                <a:spcPts val="350"/>
              </a:spcBef>
              <a:spcAft>
                <a:spcPts val="0"/>
              </a:spcAft>
              <a:buSzPts val="1800"/>
              <a:buChar char="●"/>
              <a:defRPr/>
            </a:lvl3pPr>
            <a:lvl4pPr marL="1828800" lvl="3" indent="-342900" algn="l">
              <a:lnSpc>
                <a:spcPct val="100000"/>
              </a:lnSpc>
              <a:spcBef>
                <a:spcPts val="350"/>
              </a:spcBef>
              <a:spcAft>
                <a:spcPts val="0"/>
              </a:spcAft>
              <a:buSzPts val="1800"/>
              <a:buChar char="●"/>
              <a:defRPr/>
            </a:lvl4pPr>
            <a:lvl5pPr marL="2286000" lvl="4" indent="-342900" algn="l">
              <a:lnSpc>
                <a:spcPct val="100000"/>
              </a:lnSpc>
              <a:spcBef>
                <a:spcPts val="350"/>
              </a:spcBef>
              <a:spcAft>
                <a:spcPts val="0"/>
              </a:spcAft>
              <a:buSzPts val="1800"/>
              <a:buChar char="●"/>
              <a:defRPr/>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33" name="Google Shape;33;p47"/>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7"/>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47"/>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
        <p:nvSpPr>
          <p:cNvPr id="36" name="Google Shape;36;p4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
        <p:nvSpPr>
          <p:cNvPr id="38" name="Google Shape;38;p51"/>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51"/>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51"/>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rgbClr val="B1B1B1"/>
            </a:gs>
            <a:gs pos="40000">
              <a:srgbClr val="9E9E9E"/>
            </a:gs>
            <a:gs pos="100000">
              <a:schemeClr val="dk1"/>
            </a:gs>
          </a:gsLst>
          <a:path path="circle">
            <a:fillToRect l="100000" b="100000"/>
          </a:path>
          <a:tileRect t="-100000" r="-100000"/>
        </a:gradFill>
        <a:effectLst/>
      </p:bgPr>
    </p:bg>
    <p:spTree>
      <p:nvGrpSpPr>
        <p:cNvPr id="1" name="Shape 41"/>
        <p:cNvGrpSpPr/>
        <p:nvPr/>
      </p:nvGrpSpPr>
      <p:grpSpPr>
        <a:xfrm>
          <a:off x="0" y="0"/>
          <a:ext cx="0" cy="0"/>
          <a:chOff x="0" y="0"/>
          <a:chExt cx="0" cy="0"/>
        </a:xfrm>
      </p:grpSpPr>
      <p:sp>
        <p:nvSpPr>
          <p:cNvPr id="42" name="Google Shape;42;p52"/>
          <p:cNvSpPr txBox="1">
            <a:spLocks noGrp="1"/>
          </p:cNvSpPr>
          <p:nvPr>
            <p:ph type="title"/>
          </p:nvPr>
        </p:nvSpPr>
        <p:spPr>
          <a:xfrm>
            <a:off x="722376" y="1059712"/>
            <a:ext cx="7772400" cy="1828800"/>
          </a:xfrm>
          <a:prstGeom prst="rect">
            <a:avLst/>
          </a:prstGeom>
          <a:noFill/>
          <a:ln>
            <a:noFill/>
          </a:ln>
        </p:spPr>
        <p:txBody>
          <a:bodyPr spcFirstLastPara="1" wrap="square" lIns="91425" tIns="45700" rIns="91425" bIns="45700" anchor="b" anchorCtr="0">
            <a:normAutofit/>
          </a:bodyPr>
          <a:lstStyle>
            <a:lvl1pPr lvl="0" algn="r">
              <a:lnSpc>
                <a:spcPct val="100000"/>
              </a:lnSpc>
              <a:spcBef>
                <a:spcPts val="0"/>
              </a:spcBef>
              <a:spcAft>
                <a:spcPts val="0"/>
              </a:spcAft>
              <a:buClr>
                <a:schemeClr val="lt2"/>
              </a:buClr>
              <a:buSzPts val="4800"/>
              <a:buFont typeface="Lucida Sans"/>
              <a:buNone/>
              <a:defRPr sz="48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52"/>
          <p:cNvSpPr txBox="1">
            <a:spLocks noGrp="1"/>
          </p:cNvSpPr>
          <p:nvPr>
            <p:ph type="body" idx="1"/>
          </p:nvPr>
        </p:nvSpPr>
        <p:spPr>
          <a:xfrm>
            <a:off x="3922713" y="2931712"/>
            <a:ext cx="4572000" cy="145488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00"/>
              </a:spcBef>
              <a:spcAft>
                <a:spcPts val="0"/>
              </a:spcAft>
              <a:buSzPts val="1564"/>
              <a:buNone/>
              <a:defRPr sz="2300">
                <a:solidFill>
                  <a:schemeClr val="lt1"/>
                </a:solidFill>
              </a:defRPr>
            </a:lvl1pPr>
            <a:lvl2pPr marL="914400" lvl="1" indent="-228600" algn="l">
              <a:lnSpc>
                <a:spcPct val="100000"/>
              </a:lnSpc>
              <a:spcBef>
                <a:spcPts val="324"/>
              </a:spcBef>
              <a:spcAft>
                <a:spcPts val="0"/>
              </a:spcAft>
              <a:buSzPts val="1800"/>
              <a:buNone/>
              <a:defRPr sz="1800">
                <a:solidFill>
                  <a:schemeClr val="lt1"/>
                </a:solidFill>
              </a:defRPr>
            </a:lvl2pPr>
            <a:lvl3pPr marL="1371600" lvl="2" indent="-228600" algn="l">
              <a:lnSpc>
                <a:spcPct val="100000"/>
              </a:lnSpc>
              <a:spcBef>
                <a:spcPts val="350"/>
              </a:spcBef>
              <a:spcAft>
                <a:spcPts val="0"/>
              </a:spcAft>
              <a:buSzPts val="1600"/>
              <a:buNone/>
              <a:defRPr sz="1600">
                <a:solidFill>
                  <a:schemeClr val="lt1"/>
                </a:solidFill>
              </a:defRPr>
            </a:lvl3pPr>
            <a:lvl4pPr marL="1828800" lvl="3" indent="-228600" algn="l">
              <a:lnSpc>
                <a:spcPct val="100000"/>
              </a:lnSpc>
              <a:spcBef>
                <a:spcPts val="350"/>
              </a:spcBef>
              <a:spcAft>
                <a:spcPts val="0"/>
              </a:spcAft>
              <a:buSzPts val="1400"/>
              <a:buNone/>
              <a:defRPr sz="1400">
                <a:solidFill>
                  <a:schemeClr val="lt1"/>
                </a:solidFill>
              </a:defRPr>
            </a:lvl4pPr>
            <a:lvl5pPr marL="2286000" lvl="4" indent="-228600" algn="l">
              <a:lnSpc>
                <a:spcPct val="100000"/>
              </a:lnSpc>
              <a:spcBef>
                <a:spcPts val="350"/>
              </a:spcBef>
              <a:spcAft>
                <a:spcPts val="0"/>
              </a:spcAft>
              <a:buSzPts val="1400"/>
              <a:buNone/>
              <a:defRPr sz="1400">
                <a:solidFill>
                  <a:schemeClr val="lt1"/>
                </a:solidFill>
              </a:defRPr>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44" name="Google Shape;44;p52"/>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52"/>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52"/>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
        <p:nvSpPr>
          <p:cNvPr id="47" name="Google Shape;47;p52"/>
          <p:cNvSpPr/>
          <p:nvPr/>
        </p:nvSpPr>
        <p:spPr>
          <a:xfrm>
            <a:off x="3636680" y="3005472"/>
            <a:ext cx="182880" cy="228600"/>
          </a:xfrm>
          <a:prstGeom prst="chevron">
            <a:avLst>
              <a:gd name="adj" fmla="val 50000"/>
            </a:avLst>
          </a:prstGeom>
          <a:gradFill>
            <a:gsLst>
              <a:gs pos="0">
                <a:srgbClr val="1488A5"/>
              </a:gs>
              <a:gs pos="72000">
                <a:srgbClr val="4DB7DA"/>
              </a:gs>
              <a:gs pos="100000">
                <a:srgbClr val="7CC2DD"/>
              </a:gs>
            </a:gsLst>
            <a:lin ang="16200000" scaled="0"/>
          </a:gradFill>
          <a:ln w="9525" cap="rnd" cmpd="sng">
            <a:solidFill>
              <a:srgbClr val="20768B"/>
            </a:solidFill>
            <a:prstDash val="solid"/>
            <a:round/>
            <a:headEnd type="none" w="sm" len="sm"/>
            <a:tailEnd type="none" w="sm" len="sm"/>
          </a:ln>
          <a:effectLst>
            <a:outerShdw blurRad="50800" dist="25400" dir="5400000">
              <a:srgbClr val="000000">
                <a:alpha val="4549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sp>
        <p:nvSpPr>
          <p:cNvPr id="48" name="Google Shape;48;p52"/>
          <p:cNvSpPr/>
          <p:nvPr/>
        </p:nvSpPr>
        <p:spPr>
          <a:xfrm>
            <a:off x="3450264" y="3005472"/>
            <a:ext cx="182880" cy="228600"/>
          </a:xfrm>
          <a:prstGeom prst="chevron">
            <a:avLst>
              <a:gd name="adj" fmla="val 50000"/>
            </a:avLst>
          </a:prstGeom>
          <a:gradFill>
            <a:gsLst>
              <a:gs pos="0">
                <a:srgbClr val="1488A5"/>
              </a:gs>
              <a:gs pos="72000">
                <a:srgbClr val="4DB7DA"/>
              </a:gs>
              <a:gs pos="100000">
                <a:srgbClr val="7CC2DD"/>
              </a:gs>
            </a:gsLst>
            <a:lin ang="16200000" scaled="0"/>
          </a:gradFill>
          <a:ln w="9525" cap="rnd" cmpd="sng">
            <a:solidFill>
              <a:srgbClr val="20768B"/>
            </a:solidFill>
            <a:prstDash val="solid"/>
            <a:round/>
            <a:headEnd type="none" w="sm" len="sm"/>
            <a:tailEnd type="none" w="sm" len="sm"/>
          </a:ln>
          <a:effectLst>
            <a:outerShdw blurRad="50800" dist="25400" dir="5400000">
              <a:srgbClr val="000000">
                <a:alpha val="4549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bg>
      <p:bgPr>
        <a:gradFill>
          <a:gsLst>
            <a:gs pos="0">
              <a:srgbClr val="B1B1B1"/>
            </a:gs>
            <a:gs pos="40000">
              <a:srgbClr val="9E9E9E"/>
            </a:gs>
            <a:gs pos="100000">
              <a:schemeClr val="dk1"/>
            </a:gs>
          </a:gsLst>
          <a:path path="circle">
            <a:fillToRect l="100000" b="100000"/>
          </a:path>
          <a:tileRect t="-100000" r="-100000"/>
        </a:gradFill>
        <a:effectLst/>
      </p:bgPr>
    </p:bg>
    <p:spTree>
      <p:nvGrpSpPr>
        <p:cNvPr id="1" name="Shape 49"/>
        <p:cNvGrpSpPr/>
        <p:nvPr/>
      </p:nvGrpSpPr>
      <p:grpSpPr>
        <a:xfrm>
          <a:off x="0" y="0"/>
          <a:ext cx="0" cy="0"/>
          <a:chOff x="0" y="0"/>
          <a:chExt cx="0" cy="0"/>
        </a:xfrm>
      </p:grpSpPr>
      <p:sp>
        <p:nvSpPr>
          <p:cNvPr id="50" name="Google Shape;50;p53"/>
          <p:cNvSpPr txBox="1">
            <a:spLocks noGrp="1"/>
          </p:cNvSpPr>
          <p:nvPr>
            <p:ph type="body" idx="1"/>
          </p:nvPr>
        </p:nvSpPr>
        <p:spPr>
          <a:xfrm>
            <a:off x="457200" y="1481328"/>
            <a:ext cx="4038600" cy="4525963"/>
          </a:xfrm>
          <a:prstGeom prst="rect">
            <a:avLst/>
          </a:prstGeom>
          <a:noFill/>
          <a:ln>
            <a:noFill/>
          </a:ln>
        </p:spPr>
        <p:txBody>
          <a:bodyPr spcFirstLastPara="1" wrap="square" lIns="91425" tIns="45700" rIns="91425" bIns="45700" anchor="t" anchorCtr="0">
            <a:normAutofit/>
          </a:bodyPr>
          <a:lstStyle>
            <a:lvl1pPr marL="457200" lvl="0" indent="-349504" algn="l">
              <a:lnSpc>
                <a:spcPct val="100000"/>
              </a:lnSpc>
              <a:spcBef>
                <a:spcPts val="400"/>
              </a:spcBef>
              <a:spcAft>
                <a:spcPts val="0"/>
              </a:spcAft>
              <a:buSzPts val="1904"/>
              <a:buChar char="?"/>
              <a:defRPr sz="2800"/>
            </a:lvl1pPr>
            <a:lvl2pPr marL="914400" lvl="1" indent="-381000" algn="l">
              <a:lnSpc>
                <a:spcPct val="100000"/>
              </a:lnSpc>
              <a:spcBef>
                <a:spcPts val="324"/>
              </a:spcBef>
              <a:spcAft>
                <a:spcPts val="0"/>
              </a:spcAft>
              <a:buSzPts val="2400"/>
              <a:buChar char="◦"/>
              <a:defRPr sz="2400"/>
            </a:lvl2pPr>
            <a:lvl3pPr marL="1371600" lvl="2" indent="-355600" algn="l">
              <a:lnSpc>
                <a:spcPct val="100000"/>
              </a:lnSpc>
              <a:spcBef>
                <a:spcPts val="350"/>
              </a:spcBef>
              <a:spcAft>
                <a:spcPts val="0"/>
              </a:spcAft>
              <a:buSzPts val="2000"/>
              <a:buChar char="●"/>
              <a:defRPr sz="2000"/>
            </a:lvl3pPr>
            <a:lvl4pPr marL="1828800" lvl="3" indent="-342900" algn="l">
              <a:lnSpc>
                <a:spcPct val="100000"/>
              </a:lnSpc>
              <a:spcBef>
                <a:spcPts val="350"/>
              </a:spcBef>
              <a:spcAft>
                <a:spcPts val="0"/>
              </a:spcAft>
              <a:buSzPts val="1800"/>
              <a:buChar char="●"/>
              <a:defRPr sz="1800"/>
            </a:lvl4pPr>
            <a:lvl5pPr marL="2286000" lvl="4" indent="-342900" algn="l">
              <a:lnSpc>
                <a:spcPct val="100000"/>
              </a:lnSpc>
              <a:spcBef>
                <a:spcPts val="350"/>
              </a:spcBef>
              <a:spcAft>
                <a:spcPts val="0"/>
              </a:spcAft>
              <a:buSzPts val="1800"/>
              <a:buChar char="●"/>
              <a:defRPr sz="1800"/>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51" name="Google Shape;51;p53"/>
          <p:cNvSpPr txBox="1">
            <a:spLocks noGrp="1"/>
          </p:cNvSpPr>
          <p:nvPr>
            <p:ph type="body" idx="2"/>
          </p:nvPr>
        </p:nvSpPr>
        <p:spPr>
          <a:xfrm>
            <a:off x="4648200" y="1481328"/>
            <a:ext cx="4038600" cy="4525963"/>
          </a:xfrm>
          <a:prstGeom prst="rect">
            <a:avLst/>
          </a:prstGeom>
          <a:noFill/>
          <a:ln>
            <a:noFill/>
          </a:ln>
        </p:spPr>
        <p:txBody>
          <a:bodyPr spcFirstLastPara="1" wrap="square" lIns="91425" tIns="45700" rIns="91425" bIns="45700" anchor="t" anchorCtr="0">
            <a:normAutofit/>
          </a:bodyPr>
          <a:lstStyle>
            <a:lvl1pPr marL="457200" lvl="0" indent="-349504" algn="l">
              <a:lnSpc>
                <a:spcPct val="100000"/>
              </a:lnSpc>
              <a:spcBef>
                <a:spcPts val="400"/>
              </a:spcBef>
              <a:spcAft>
                <a:spcPts val="0"/>
              </a:spcAft>
              <a:buSzPts val="1904"/>
              <a:buChar char="?"/>
              <a:defRPr sz="2800"/>
            </a:lvl1pPr>
            <a:lvl2pPr marL="914400" lvl="1" indent="-381000" algn="l">
              <a:lnSpc>
                <a:spcPct val="100000"/>
              </a:lnSpc>
              <a:spcBef>
                <a:spcPts val="324"/>
              </a:spcBef>
              <a:spcAft>
                <a:spcPts val="0"/>
              </a:spcAft>
              <a:buSzPts val="2400"/>
              <a:buChar char="◦"/>
              <a:defRPr sz="2400"/>
            </a:lvl2pPr>
            <a:lvl3pPr marL="1371600" lvl="2" indent="-355600" algn="l">
              <a:lnSpc>
                <a:spcPct val="100000"/>
              </a:lnSpc>
              <a:spcBef>
                <a:spcPts val="350"/>
              </a:spcBef>
              <a:spcAft>
                <a:spcPts val="0"/>
              </a:spcAft>
              <a:buSzPts val="2000"/>
              <a:buChar char="●"/>
              <a:defRPr sz="2000"/>
            </a:lvl3pPr>
            <a:lvl4pPr marL="1828800" lvl="3" indent="-342900" algn="l">
              <a:lnSpc>
                <a:spcPct val="100000"/>
              </a:lnSpc>
              <a:spcBef>
                <a:spcPts val="350"/>
              </a:spcBef>
              <a:spcAft>
                <a:spcPts val="0"/>
              </a:spcAft>
              <a:buSzPts val="1800"/>
              <a:buChar char="●"/>
              <a:defRPr sz="1800"/>
            </a:lvl4pPr>
            <a:lvl5pPr marL="2286000" lvl="4" indent="-342900" algn="l">
              <a:lnSpc>
                <a:spcPct val="100000"/>
              </a:lnSpc>
              <a:spcBef>
                <a:spcPts val="350"/>
              </a:spcBef>
              <a:spcAft>
                <a:spcPts val="0"/>
              </a:spcAft>
              <a:buSzPts val="1800"/>
              <a:buChar char="●"/>
              <a:defRPr sz="1800"/>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52" name="Google Shape;52;p53"/>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53"/>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53"/>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
        <p:nvSpPr>
          <p:cNvPr id="55" name="Google Shape;55;p5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Comparison" type="twoTxTwoObj">
  <p:cSld name="TWO_OBJECTS_WITH_TEXT">
    <p:bg>
      <p:bgPr>
        <a:blipFill rotWithShape="1">
          <a:blip r:embed="rId2">
            <a:alphaModFix/>
          </a:blip>
          <a:tile tx="0" ty="0" sx="50000" sy="50000" flip="none" algn="tl"/>
        </a:blipFill>
        <a:effectLst/>
      </p:bgPr>
    </p:bg>
    <p:spTree>
      <p:nvGrpSpPr>
        <p:cNvPr id="1" name="Shape 56"/>
        <p:cNvGrpSpPr/>
        <p:nvPr/>
      </p:nvGrpSpPr>
      <p:grpSpPr>
        <a:xfrm>
          <a:off x="0" y="0"/>
          <a:ext cx="0" cy="0"/>
          <a:chOff x="0" y="0"/>
          <a:chExt cx="0" cy="0"/>
        </a:xfrm>
      </p:grpSpPr>
      <p:sp>
        <p:nvSpPr>
          <p:cNvPr id="57" name="Google Shape;57;p54"/>
          <p:cNvSpPr txBox="1">
            <a:spLocks noGrp="1"/>
          </p:cNvSpPr>
          <p:nvPr>
            <p:ph type="title"/>
          </p:nvPr>
        </p:nvSpPr>
        <p:spPr>
          <a:xfrm>
            <a:off x="457200" y="273050"/>
            <a:ext cx="8229600" cy="1143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2"/>
              </a:buClr>
              <a:buSzPts val="4100"/>
              <a:buFont typeface="Lucida Sans"/>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54"/>
          <p:cNvSpPr txBox="1">
            <a:spLocks noGrp="1"/>
          </p:cNvSpPr>
          <p:nvPr>
            <p:ph type="body" idx="1"/>
          </p:nvPr>
        </p:nvSpPr>
        <p:spPr>
          <a:xfrm>
            <a:off x="457200" y="5410200"/>
            <a:ext cx="4040188" cy="762000"/>
          </a:xfrm>
          <a:prstGeom prst="rect">
            <a:avLst/>
          </a:prstGeom>
          <a:solidFill>
            <a:schemeClr val="accent1"/>
          </a:solidFill>
          <a:ln w="9650" cap="flat" cmpd="sng">
            <a:solidFill>
              <a:schemeClr val="accent1"/>
            </a:solidFill>
            <a:prstDash val="solid"/>
            <a:miter lim="800000"/>
            <a:headEnd type="none" w="sm" len="sm"/>
            <a:tailEnd type="none" w="sm" len="sm"/>
          </a:ln>
        </p:spPr>
        <p:txBody>
          <a:bodyPr spcFirstLastPara="1" wrap="square" lIns="182875" tIns="45700" rIns="91425" bIns="45700" anchor="ctr" anchorCtr="0">
            <a:normAutofit/>
          </a:bodyPr>
          <a:lstStyle>
            <a:lvl1pPr marL="457200" lvl="0" indent="-228600" algn="l">
              <a:lnSpc>
                <a:spcPct val="100000"/>
              </a:lnSpc>
              <a:spcBef>
                <a:spcPts val="400"/>
              </a:spcBef>
              <a:spcAft>
                <a:spcPts val="0"/>
              </a:spcAft>
              <a:buSzPts val="1632"/>
              <a:buNone/>
              <a:defRPr sz="2400" b="0">
                <a:solidFill>
                  <a:schemeClr val="lt1"/>
                </a:solidFill>
              </a:defRPr>
            </a:lvl1pPr>
            <a:lvl2pPr marL="914400" lvl="1" indent="-228600" algn="l">
              <a:lnSpc>
                <a:spcPct val="100000"/>
              </a:lnSpc>
              <a:spcBef>
                <a:spcPts val="324"/>
              </a:spcBef>
              <a:spcAft>
                <a:spcPts val="0"/>
              </a:spcAft>
              <a:buSzPts val="2000"/>
              <a:buNone/>
              <a:defRPr sz="2000" b="1"/>
            </a:lvl2pPr>
            <a:lvl3pPr marL="1371600" lvl="2" indent="-228600" algn="l">
              <a:lnSpc>
                <a:spcPct val="100000"/>
              </a:lnSpc>
              <a:spcBef>
                <a:spcPts val="350"/>
              </a:spcBef>
              <a:spcAft>
                <a:spcPts val="0"/>
              </a:spcAft>
              <a:buSzPts val="1800"/>
              <a:buNone/>
              <a:defRPr sz="1800" b="1"/>
            </a:lvl3pPr>
            <a:lvl4pPr marL="1828800" lvl="3" indent="-228600" algn="l">
              <a:lnSpc>
                <a:spcPct val="100000"/>
              </a:lnSpc>
              <a:spcBef>
                <a:spcPts val="350"/>
              </a:spcBef>
              <a:spcAft>
                <a:spcPts val="0"/>
              </a:spcAft>
              <a:buSzPts val="1600"/>
              <a:buNone/>
              <a:defRPr sz="1600" b="1"/>
            </a:lvl4pPr>
            <a:lvl5pPr marL="2286000" lvl="4" indent="-228600" algn="l">
              <a:lnSpc>
                <a:spcPct val="100000"/>
              </a:lnSpc>
              <a:spcBef>
                <a:spcPts val="350"/>
              </a:spcBef>
              <a:spcAft>
                <a:spcPts val="0"/>
              </a:spcAft>
              <a:buSzPts val="1600"/>
              <a:buNone/>
              <a:defRPr sz="1600" b="1"/>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59" name="Google Shape;59;p54"/>
          <p:cNvSpPr txBox="1">
            <a:spLocks noGrp="1"/>
          </p:cNvSpPr>
          <p:nvPr>
            <p:ph type="body" idx="2"/>
          </p:nvPr>
        </p:nvSpPr>
        <p:spPr>
          <a:xfrm>
            <a:off x="4645026" y="5410200"/>
            <a:ext cx="4041775" cy="762000"/>
          </a:xfrm>
          <a:prstGeom prst="rect">
            <a:avLst/>
          </a:prstGeom>
          <a:solidFill>
            <a:schemeClr val="accent1"/>
          </a:solidFill>
          <a:ln w="9650" cap="flat" cmpd="sng">
            <a:solidFill>
              <a:schemeClr val="accent1"/>
            </a:solidFill>
            <a:prstDash val="solid"/>
            <a:miter lim="800000"/>
            <a:headEnd type="none" w="sm" len="sm"/>
            <a:tailEnd type="none" w="sm" len="sm"/>
          </a:ln>
        </p:spPr>
        <p:txBody>
          <a:bodyPr spcFirstLastPara="1" wrap="square" lIns="182875" tIns="45700" rIns="91425" bIns="45700" anchor="ctr" anchorCtr="0">
            <a:normAutofit/>
          </a:bodyPr>
          <a:lstStyle>
            <a:lvl1pPr marL="457200" lvl="0" indent="-228600" algn="l">
              <a:lnSpc>
                <a:spcPct val="100000"/>
              </a:lnSpc>
              <a:spcBef>
                <a:spcPts val="400"/>
              </a:spcBef>
              <a:spcAft>
                <a:spcPts val="0"/>
              </a:spcAft>
              <a:buSzPts val="1632"/>
              <a:buNone/>
              <a:defRPr sz="2400" b="0">
                <a:solidFill>
                  <a:schemeClr val="lt1"/>
                </a:solidFill>
              </a:defRPr>
            </a:lvl1pPr>
            <a:lvl2pPr marL="914400" lvl="1" indent="-228600" algn="l">
              <a:lnSpc>
                <a:spcPct val="100000"/>
              </a:lnSpc>
              <a:spcBef>
                <a:spcPts val="324"/>
              </a:spcBef>
              <a:spcAft>
                <a:spcPts val="0"/>
              </a:spcAft>
              <a:buSzPts val="2000"/>
              <a:buNone/>
              <a:defRPr sz="2000" b="1"/>
            </a:lvl2pPr>
            <a:lvl3pPr marL="1371600" lvl="2" indent="-228600" algn="l">
              <a:lnSpc>
                <a:spcPct val="100000"/>
              </a:lnSpc>
              <a:spcBef>
                <a:spcPts val="350"/>
              </a:spcBef>
              <a:spcAft>
                <a:spcPts val="0"/>
              </a:spcAft>
              <a:buSzPts val="1800"/>
              <a:buNone/>
              <a:defRPr sz="1800" b="1"/>
            </a:lvl3pPr>
            <a:lvl4pPr marL="1828800" lvl="3" indent="-228600" algn="l">
              <a:lnSpc>
                <a:spcPct val="100000"/>
              </a:lnSpc>
              <a:spcBef>
                <a:spcPts val="350"/>
              </a:spcBef>
              <a:spcAft>
                <a:spcPts val="0"/>
              </a:spcAft>
              <a:buSzPts val="1600"/>
              <a:buNone/>
              <a:defRPr sz="1600" b="1"/>
            </a:lvl4pPr>
            <a:lvl5pPr marL="2286000" lvl="4" indent="-228600" algn="l">
              <a:lnSpc>
                <a:spcPct val="100000"/>
              </a:lnSpc>
              <a:spcBef>
                <a:spcPts val="350"/>
              </a:spcBef>
              <a:spcAft>
                <a:spcPts val="0"/>
              </a:spcAft>
              <a:buSzPts val="1600"/>
              <a:buNone/>
              <a:defRPr sz="1600" b="1"/>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60" name="Google Shape;60;p54"/>
          <p:cNvSpPr txBox="1">
            <a:spLocks noGrp="1"/>
          </p:cNvSpPr>
          <p:nvPr>
            <p:ph type="body" idx="3"/>
          </p:nvPr>
        </p:nvSpPr>
        <p:spPr>
          <a:xfrm>
            <a:off x="457200" y="1444294"/>
            <a:ext cx="4040188" cy="3941763"/>
          </a:xfrm>
          <a:prstGeom prst="rect">
            <a:avLst/>
          </a:prstGeom>
          <a:noFill/>
          <a:ln>
            <a:noFill/>
          </a:ln>
        </p:spPr>
        <p:txBody>
          <a:bodyPr spcFirstLastPara="1" wrap="square" lIns="91425" tIns="45700" rIns="91425" bIns="45700" anchor="t" anchorCtr="0">
            <a:normAutofit/>
          </a:bodyPr>
          <a:lstStyle>
            <a:lvl1pPr marL="457200" lvl="0" indent="-332232" algn="l">
              <a:lnSpc>
                <a:spcPct val="100000"/>
              </a:lnSpc>
              <a:spcBef>
                <a:spcPts val="400"/>
              </a:spcBef>
              <a:spcAft>
                <a:spcPts val="0"/>
              </a:spcAft>
              <a:buSzPts val="1632"/>
              <a:buChar char="?"/>
              <a:defRPr sz="2400"/>
            </a:lvl1pPr>
            <a:lvl2pPr marL="914400" lvl="1" indent="-355600" algn="l">
              <a:lnSpc>
                <a:spcPct val="100000"/>
              </a:lnSpc>
              <a:spcBef>
                <a:spcPts val="324"/>
              </a:spcBef>
              <a:spcAft>
                <a:spcPts val="0"/>
              </a:spcAft>
              <a:buSzPts val="2000"/>
              <a:buChar char="◦"/>
              <a:defRPr sz="2000"/>
            </a:lvl2pPr>
            <a:lvl3pPr marL="1371600" lvl="2" indent="-342900" algn="l">
              <a:lnSpc>
                <a:spcPct val="100000"/>
              </a:lnSpc>
              <a:spcBef>
                <a:spcPts val="350"/>
              </a:spcBef>
              <a:spcAft>
                <a:spcPts val="0"/>
              </a:spcAft>
              <a:buSzPts val="1800"/>
              <a:buChar char="●"/>
              <a:defRPr sz="1800"/>
            </a:lvl3pPr>
            <a:lvl4pPr marL="1828800" lvl="3" indent="-330200" algn="l">
              <a:lnSpc>
                <a:spcPct val="100000"/>
              </a:lnSpc>
              <a:spcBef>
                <a:spcPts val="350"/>
              </a:spcBef>
              <a:spcAft>
                <a:spcPts val="0"/>
              </a:spcAft>
              <a:buSzPts val="1600"/>
              <a:buChar char="●"/>
              <a:defRPr sz="1600"/>
            </a:lvl4pPr>
            <a:lvl5pPr marL="2286000" lvl="4" indent="-330200" algn="l">
              <a:lnSpc>
                <a:spcPct val="100000"/>
              </a:lnSpc>
              <a:spcBef>
                <a:spcPts val="350"/>
              </a:spcBef>
              <a:spcAft>
                <a:spcPts val="0"/>
              </a:spcAft>
              <a:buSzPts val="1600"/>
              <a:buChar char="●"/>
              <a:defRPr sz="1600"/>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61" name="Google Shape;61;p54"/>
          <p:cNvSpPr txBox="1">
            <a:spLocks noGrp="1"/>
          </p:cNvSpPr>
          <p:nvPr>
            <p:ph type="body" idx="4"/>
          </p:nvPr>
        </p:nvSpPr>
        <p:spPr>
          <a:xfrm>
            <a:off x="4645025" y="1444294"/>
            <a:ext cx="4041775" cy="3941763"/>
          </a:xfrm>
          <a:prstGeom prst="rect">
            <a:avLst/>
          </a:prstGeom>
          <a:noFill/>
          <a:ln>
            <a:noFill/>
          </a:ln>
        </p:spPr>
        <p:txBody>
          <a:bodyPr spcFirstLastPara="1" wrap="square" lIns="91425" tIns="45700" rIns="91425" bIns="45700" anchor="t" anchorCtr="0">
            <a:normAutofit/>
          </a:bodyPr>
          <a:lstStyle>
            <a:lvl1pPr marL="457200" lvl="0" indent="-332232" algn="l">
              <a:lnSpc>
                <a:spcPct val="100000"/>
              </a:lnSpc>
              <a:spcBef>
                <a:spcPts val="0"/>
              </a:spcBef>
              <a:spcAft>
                <a:spcPts val="0"/>
              </a:spcAft>
              <a:buSzPts val="1632"/>
              <a:buChar char="?"/>
              <a:defRPr sz="2400"/>
            </a:lvl1pPr>
            <a:lvl2pPr marL="914400" lvl="1" indent="-355600" algn="l">
              <a:lnSpc>
                <a:spcPct val="100000"/>
              </a:lnSpc>
              <a:spcBef>
                <a:spcPts val="324"/>
              </a:spcBef>
              <a:spcAft>
                <a:spcPts val="0"/>
              </a:spcAft>
              <a:buSzPts val="2000"/>
              <a:buChar char="◦"/>
              <a:defRPr sz="2000"/>
            </a:lvl2pPr>
            <a:lvl3pPr marL="1371600" lvl="2" indent="-342900" algn="l">
              <a:lnSpc>
                <a:spcPct val="100000"/>
              </a:lnSpc>
              <a:spcBef>
                <a:spcPts val="350"/>
              </a:spcBef>
              <a:spcAft>
                <a:spcPts val="0"/>
              </a:spcAft>
              <a:buSzPts val="1800"/>
              <a:buChar char="●"/>
              <a:defRPr sz="1800"/>
            </a:lvl3pPr>
            <a:lvl4pPr marL="1828800" lvl="3" indent="-330200" algn="l">
              <a:lnSpc>
                <a:spcPct val="100000"/>
              </a:lnSpc>
              <a:spcBef>
                <a:spcPts val="350"/>
              </a:spcBef>
              <a:spcAft>
                <a:spcPts val="0"/>
              </a:spcAft>
              <a:buSzPts val="1600"/>
              <a:buChar char="●"/>
              <a:defRPr sz="1600"/>
            </a:lvl4pPr>
            <a:lvl5pPr marL="2286000" lvl="4" indent="-330200" algn="l">
              <a:lnSpc>
                <a:spcPct val="100000"/>
              </a:lnSpc>
              <a:spcBef>
                <a:spcPts val="350"/>
              </a:spcBef>
              <a:spcAft>
                <a:spcPts val="0"/>
              </a:spcAft>
              <a:buSzPts val="1600"/>
              <a:buChar char="●"/>
              <a:defRPr sz="1600"/>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62" name="Google Shape;62;p54"/>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54"/>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54"/>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rgbClr val="B1B1B1"/>
            </a:gs>
            <a:gs pos="40000">
              <a:srgbClr val="9E9E9E"/>
            </a:gs>
            <a:gs pos="100000">
              <a:schemeClr val="dk1"/>
            </a:gs>
          </a:gsLst>
          <a:path path="circle">
            <a:fillToRect l="100000" b="100000"/>
          </a:path>
          <a:tileRect t="-100000" r="-100000"/>
        </a:gradFill>
        <a:effectLst/>
      </p:bgPr>
    </p:bg>
    <p:spTree>
      <p:nvGrpSpPr>
        <p:cNvPr id="1" name="Shape 65"/>
        <p:cNvGrpSpPr/>
        <p:nvPr/>
      </p:nvGrpSpPr>
      <p:grpSpPr>
        <a:xfrm>
          <a:off x="0" y="0"/>
          <a:ext cx="0" cy="0"/>
          <a:chOff x="0" y="0"/>
          <a:chExt cx="0" cy="0"/>
        </a:xfrm>
      </p:grpSpPr>
      <p:sp>
        <p:nvSpPr>
          <p:cNvPr id="66" name="Google Shape;66;p49"/>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49"/>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9"/>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
        <p:nvSpPr>
          <p:cNvPr id="69" name="Google Shape;69;p4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bg>
      <p:bgPr>
        <a:blipFill rotWithShape="1">
          <a:blip r:embed="rId2">
            <a:alphaModFix/>
          </a:blip>
          <a:tile tx="0" ty="0" sx="50000" sy="50000" flip="none" algn="tl"/>
        </a:blipFill>
        <a:effectLst/>
      </p:bgPr>
    </p:bg>
    <p:spTree>
      <p:nvGrpSpPr>
        <p:cNvPr id="1" name="Shape 70"/>
        <p:cNvGrpSpPr/>
        <p:nvPr/>
      </p:nvGrpSpPr>
      <p:grpSpPr>
        <a:xfrm>
          <a:off x="0" y="0"/>
          <a:ext cx="0" cy="0"/>
          <a:chOff x="0" y="0"/>
          <a:chExt cx="0" cy="0"/>
        </a:xfrm>
      </p:grpSpPr>
      <p:sp>
        <p:nvSpPr>
          <p:cNvPr id="71" name="Google Shape;71;p55"/>
          <p:cNvSpPr txBox="1">
            <a:spLocks noGrp="1"/>
          </p:cNvSpPr>
          <p:nvPr>
            <p:ph type="title"/>
          </p:nvPr>
        </p:nvSpPr>
        <p:spPr>
          <a:xfrm>
            <a:off x="914400" y="4876800"/>
            <a:ext cx="7481776"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Clr>
                <a:schemeClr val="accent1"/>
              </a:buClr>
              <a:buSzPts val="2500"/>
              <a:buFont typeface="Lucida Sans"/>
              <a:buNone/>
              <a:defRPr sz="2500" b="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55"/>
          <p:cNvSpPr txBox="1">
            <a:spLocks noGrp="1"/>
          </p:cNvSpPr>
          <p:nvPr>
            <p:ph type="body" idx="1"/>
          </p:nvPr>
        </p:nvSpPr>
        <p:spPr>
          <a:xfrm>
            <a:off x="4419600" y="5355102"/>
            <a:ext cx="3974592" cy="914400"/>
          </a:xfrm>
          <a:prstGeom prst="rect">
            <a:avLst/>
          </a:prstGeom>
          <a:noFill/>
          <a:ln>
            <a:noFill/>
          </a:ln>
        </p:spPr>
        <p:txBody>
          <a:bodyPr spcFirstLastPara="1" wrap="square" lIns="91425" tIns="45700" rIns="91425" bIns="45700" anchor="t" anchorCtr="0">
            <a:normAutofit/>
          </a:bodyPr>
          <a:lstStyle>
            <a:lvl1pPr marL="457200" lvl="0" indent="-228600" algn="r">
              <a:lnSpc>
                <a:spcPct val="100000"/>
              </a:lnSpc>
              <a:spcBef>
                <a:spcPts val="400"/>
              </a:spcBef>
              <a:spcAft>
                <a:spcPts val="0"/>
              </a:spcAft>
              <a:buSzPts val="1088"/>
              <a:buNone/>
              <a:defRPr sz="1600"/>
            </a:lvl1pPr>
            <a:lvl2pPr marL="914400" lvl="1" indent="-228600" algn="l">
              <a:lnSpc>
                <a:spcPct val="100000"/>
              </a:lnSpc>
              <a:spcBef>
                <a:spcPts val="324"/>
              </a:spcBef>
              <a:spcAft>
                <a:spcPts val="0"/>
              </a:spcAft>
              <a:buSzPts val="1200"/>
              <a:buNone/>
              <a:defRPr sz="1200"/>
            </a:lvl2pPr>
            <a:lvl3pPr marL="1371600" lvl="2" indent="-228600" algn="l">
              <a:lnSpc>
                <a:spcPct val="100000"/>
              </a:lnSpc>
              <a:spcBef>
                <a:spcPts val="350"/>
              </a:spcBef>
              <a:spcAft>
                <a:spcPts val="0"/>
              </a:spcAft>
              <a:buSzPts val="1000"/>
              <a:buNone/>
              <a:defRPr sz="1000"/>
            </a:lvl3pPr>
            <a:lvl4pPr marL="1828800" lvl="3" indent="-228600" algn="l">
              <a:lnSpc>
                <a:spcPct val="100000"/>
              </a:lnSpc>
              <a:spcBef>
                <a:spcPts val="350"/>
              </a:spcBef>
              <a:spcAft>
                <a:spcPts val="0"/>
              </a:spcAft>
              <a:buSzPts val="900"/>
              <a:buNone/>
              <a:defRPr sz="900"/>
            </a:lvl4pPr>
            <a:lvl5pPr marL="2286000" lvl="4" indent="-228600" algn="l">
              <a:lnSpc>
                <a:spcPct val="100000"/>
              </a:lnSpc>
              <a:spcBef>
                <a:spcPts val="350"/>
              </a:spcBef>
              <a:spcAft>
                <a:spcPts val="0"/>
              </a:spcAft>
              <a:buSzPts val="900"/>
              <a:buNone/>
              <a:defRPr sz="900"/>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73" name="Google Shape;73;p55"/>
          <p:cNvSpPr txBox="1">
            <a:spLocks noGrp="1"/>
          </p:cNvSpPr>
          <p:nvPr>
            <p:ph type="body" idx="2"/>
          </p:nvPr>
        </p:nvSpPr>
        <p:spPr>
          <a:xfrm>
            <a:off x="914400" y="274320"/>
            <a:ext cx="7479792" cy="4572000"/>
          </a:xfrm>
          <a:prstGeom prst="rect">
            <a:avLst/>
          </a:prstGeom>
          <a:noFill/>
          <a:ln>
            <a:noFill/>
          </a:ln>
        </p:spPr>
        <p:txBody>
          <a:bodyPr spcFirstLastPara="1" wrap="square" lIns="91425" tIns="45700" rIns="91425" bIns="45700" anchor="t" anchorCtr="0">
            <a:normAutofit/>
          </a:bodyPr>
          <a:lstStyle>
            <a:lvl1pPr marL="457200" lvl="0" indent="-366776" algn="l">
              <a:lnSpc>
                <a:spcPct val="100000"/>
              </a:lnSpc>
              <a:spcBef>
                <a:spcPts val="400"/>
              </a:spcBef>
              <a:spcAft>
                <a:spcPts val="0"/>
              </a:spcAft>
              <a:buSzPts val="2176"/>
              <a:buChar char="?"/>
              <a:defRPr sz="3200"/>
            </a:lvl1pPr>
            <a:lvl2pPr marL="914400" lvl="1" indent="-406400" algn="l">
              <a:lnSpc>
                <a:spcPct val="100000"/>
              </a:lnSpc>
              <a:spcBef>
                <a:spcPts val="324"/>
              </a:spcBef>
              <a:spcAft>
                <a:spcPts val="0"/>
              </a:spcAft>
              <a:buSzPts val="2800"/>
              <a:buChar char="◦"/>
              <a:defRPr sz="2800"/>
            </a:lvl2pPr>
            <a:lvl3pPr marL="1371600" lvl="2" indent="-381000" algn="l">
              <a:lnSpc>
                <a:spcPct val="100000"/>
              </a:lnSpc>
              <a:spcBef>
                <a:spcPts val="350"/>
              </a:spcBef>
              <a:spcAft>
                <a:spcPts val="0"/>
              </a:spcAft>
              <a:buSzPts val="2400"/>
              <a:buChar char="●"/>
              <a:defRPr sz="2400"/>
            </a:lvl3pPr>
            <a:lvl4pPr marL="1828800" lvl="3" indent="-355600" algn="l">
              <a:lnSpc>
                <a:spcPct val="100000"/>
              </a:lnSpc>
              <a:spcBef>
                <a:spcPts val="350"/>
              </a:spcBef>
              <a:spcAft>
                <a:spcPts val="0"/>
              </a:spcAft>
              <a:buSzPts val="2000"/>
              <a:buChar char="●"/>
              <a:defRPr sz="2000"/>
            </a:lvl4pPr>
            <a:lvl5pPr marL="2286000" lvl="4" indent="-355600" algn="l">
              <a:lnSpc>
                <a:spcPct val="100000"/>
              </a:lnSpc>
              <a:spcBef>
                <a:spcPts val="350"/>
              </a:spcBef>
              <a:spcAft>
                <a:spcPts val="0"/>
              </a:spcAft>
              <a:buSzPts val="2000"/>
              <a:buChar char="●"/>
              <a:defRPr sz="2000"/>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74" name="Google Shape;74;p55"/>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55"/>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55"/>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bg>
      <p:bgPr>
        <a:gradFill>
          <a:gsLst>
            <a:gs pos="0">
              <a:srgbClr val="B1B1B1"/>
            </a:gs>
            <a:gs pos="40000">
              <a:srgbClr val="9E9E9E"/>
            </a:gs>
            <a:gs pos="100000">
              <a:schemeClr val="dk1"/>
            </a:gs>
          </a:gsLst>
          <a:path path="circle">
            <a:fillToRect l="100000" b="100000"/>
          </a:path>
          <a:tileRect t="-100000" r="-100000"/>
        </a:gradFill>
        <a:effectLst/>
      </p:bgPr>
    </p:bg>
    <p:spTree>
      <p:nvGrpSpPr>
        <p:cNvPr id="1" name="Shape 77"/>
        <p:cNvGrpSpPr/>
        <p:nvPr/>
      </p:nvGrpSpPr>
      <p:grpSpPr>
        <a:xfrm>
          <a:off x="0" y="0"/>
          <a:ext cx="0" cy="0"/>
          <a:chOff x="0" y="0"/>
          <a:chExt cx="0" cy="0"/>
        </a:xfrm>
      </p:grpSpPr>
      <p:sp>
        <p:nvSpPr>
          <p:cNvPr id="78" name="Google Shape;78;p56"/>
          <p:cNvSpPr txBox="1">
            <a:spLocks noGrp="1"/>
          </p:cNvSpPr>
          <p:nvPr>
            <p:ph type="body" idx="1"/>
          </p:nvPr>
        </p:nvSpPr>
        <p:spPr>
          <a:xfrm>
            <a:off x="1141232" y="5443402"/>
            <a:ext cx="7162800" cy="648232"/>
          </a:xfrm>
          <a:prstGeom prst="rect">
            <a:avLst/>
          </a:prstGeom>
          <a:noFill/>
          <a:ln>
            <a:noFill/>
          </a:ln>
        </p:spPr>
        <p:txBody>
          <a:bodyPr spcFirstLastPara="1" wrap="square" lIns="91425" tIns="0" rIns="91425" bIns="45700" anchor="t" anchorCtr="0">
            <a:normAutofit/>
          </a:bodyPr>
          <a:lstStyle>
            <a:lvl1pPr marL="457200" marR="18288" lvl="0" indent="-228600" algn="r">
              <a:lnSpc>
                <a:spcPct val="100000"/>
              </a:lnSpc>
              <a:spcBef>
                <a:spcPts val="400"/>
              </a:spcBef>
              <a:spcAft>
                <a:spcPts val="0"/>
              </a:spcAft>
              <a:buSzPts val="952"/>
              <a:buNone/>
              <a:defRPr sz="1400"/>
            </a:lvl1pPr>
            <a:lvl2pPr marL="914400" lvl="1" indent="-304800" algn="l">
              <a:lnSpc>
                <a:spcPct val="100000"/>
              </a:lnSpc>
              <a:spcBef>
                <a:spcPts val="324"/>
              </a:spcBef>
              <a:spcAft>
                <a:spcPts val="0"/>
              </a:spcAft>
              <a:buSzPts val="1200"/>
              <a:buChar char="◦"/>
              <a:defRPr sz="1200"/>
            </a:lvl2pPr>
            <a:lvl3pPr marL="1371600" lvl="2" indent="-292100" algn="l">
              <a:lnSpc>
                <a:spcPct val="100000"/>
              </a:lnSpc>
              <a:spcBef>
                <a:spcPts val="350"/>
              </a:spcBef>
              <a:spcAft>
                <a:spcPts val="0"/>
              </a:spcAft>
              <a:buSzPts val="1000"/>
              <a:buChar char="●"/>
              <a:defRPr sz="1000"/>
            </a:lvl3pPr>
            <a:lvl4pPr marL="1828800" lvl="3" indent="-285750" algn="l">
              <a:lnSpc>
                <a:spcPct val="100000"/>
              </a:lnSpc>
              <a:spcBef>
                <a:spcPts val="350"/>
              </a:spcBef>
              <a:spcAft>
                <a:spcPts val="0"/>
              </a:spcAft>
              <a:buSzPts val="900"/>
              <a:buChar char="●"/>
              <a:defRPr sz="900"/>
            </a:lvl4pPr>
            <a:lvl5pPr marL="2286000" lvl="4" indent="-285750" algn="l">
              <a:lnSpc>
                <a:spcPct val="100000"/>
              </a:lnSpc>
              <a:spcBef>
                <a:spcPts val="350"/>
              </a:spcBef>
              <a:spcAft>
                <a:spcPts val="0"/>
              </a:spcAft>
              <a:buSzPts val="900"/>
              <a:buChar char="●"/>
              <a:defRPr sz="900"/>
            </a:lvl5pPr>
            <a:lvl6pPr marL="2743200" lvl="5" indent="-342900" algn="l">
              <a:lnSpc>
                <a:spcPct val="100000"/>
              </a:lnSpc>
              <a:spcBef>
                <a:spcPts val="350"/>
              </a:spcBef>
              <a:spcAft>
                <a:spcPts val="0"/>
              </a:spcAft>
              <a:buSzPts val="1800"/>
              <a:buChar char="■"/>
              <a:defRPr/>
            </a:lvl6pPr>
            <a:lvl7pPr marL="3200400" lvl="6" indent="-342900" algn="l">
              <a:lnSpc>
                <a:spcPct val="100000"/>
              </a:lnSpc>
              <a:spcBef>
                <a:spcPts val="350"/>
              </a:spcBef>
              <a:spcAft>
                <a:spcPts val="0"/>
              </a:spcAft>
              <a:buSzPts val="1800"/>
              <a:buChar char="■"/>
              <a:defRPr/>
            </a:lvl7pPr>
            <a:lvl8pPr marL="3657600" lvl="7" indent="-342900" algn="l">
              <a:lnSpc>
                <a:spcPct val="100000"/>
              </a:lnSpc>
              <a:spcBef>
                <a:spcPts val="350"/>
              </a:spcBef>
              <a:spcAft>
                <a:spcPts val="0"/>
              </a:spcAft>
              <a:buSzPts val="1800"/>
              <a:buChar char="■"/>
              <a:defRPr/>
            </a:lvl8pPr>
            <a:lvl9pPr marL="4114800" lvl="8" indent="-342900" algn="l">
              <a:lnSpc>
                <a:spcPct val="100000"/>
              </a:lnSpc>
              <a:spcBef>
                <a:spcPts val="350"/>
              </a:spcBef>
              <a:spcAft>
                <a:spcPts val="0"/>
              </a:spcAft>
              <a:buSzPts val="1800"/>
              <a:buChar char="■"/>
              <a:defRPr/>
            </a:lvl9pPr>
          </a:lstStyle>
          <a:p>
            <a:endParaRPr/>
          </a:p>
        </p:txBody>
      </p:sp>
      <p:sp>
        <p:nvSpPr>
          <p:cNvPr id="79" name="Google Shape;79;p56"/>
          <p:cNvSpPr>
            <a:spLocks noGrp="1"/>
          </p:cNvSpPr>
          <p:nvPr>
            <p:ph type="pic" idx="2"/>
          </p:nvPr>
        </p:nvSpPr>
        <p:spPr>
          <a:xfrm>
            <a:off x="228600" y="189968"/>
            <a:ext cx="8686800" cy="4389120"/>
          </a:xfrm>
          <a:prstGeom prst="rect">
            <a:avLst/>
          </a:prstGeom>
          <a:solidFill>
            <a:schemeClr val="dk2"/>
          </a:solidFill>
          <a:ln w="9525" cap="flat" cmpd="sng">
            <a:solidFill>
              <a:schemeClr val="dk1"/>
            </a:solidFill>
            <a:prstDash val="solid"/>
            <a:round/>
            <a:headEnd type="none" w="sm" len="sm"/>
            <a:tailEnd type="none" w="sm" len="sm"/>
          </a:ln>
        </p:spPr>
      </p:sp>
      <p:sp>
        <p:nvSpPr>
          <p:cNvPr id="80" name="Google Shape;80;p56"/>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56"/>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lvl="0" algn="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56"/>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
        <p:nvSpPr>
          <p:cNvPr id="83" name="Google Shape;83;p56"/>
          <p:cNvSpPr txBox="1">
            <a:spLocks noGrp="1"/>
          </p:cNvSpPr>
          <p:nvPr>
            <p:ph type="title"/>
          </p:nvPr>
        </p:nvSpPr>
        <p:spPr>
          <a:xfrm>
            <a:off x="228600" y="4865122"/>
            <a:ext cx="8075432" cy="562672"/>
          </a:xfrm>
          <a:prstGeom prst="rect">
            <a:avLst/>
          </a:prstGeom>
          <a:noFill/>
          <a:ln>
            <a:noFill/>
          </a:ln>
        </p:spPr>
        <p:txBody>
          <a:bodyPr spcFirstLastPara="1" wrap="square" lIns="91425" tIns="45700" rIns="91425" bIns="45700" anchor="t" anchorCtr="0">
            <a:normAutofit/>
          </a:bodyPr>
          <a:lstStyle>
            <a:lvl1pPr marR="0" lvl="0" algn="r">
              <a:lnSpc>
                <a:spcPct val="100000"/>
              </a:lnSpc>
              <a:spcBef>
                <a:spcPts val="0"/>
              </a:spcBef>
              <a:spcAft>
                <a:spcPts val="0"/>
              </a:spcAft>
              <a:buClr>
                <a:schemeClr val="accent1"/>
              </a:buClr>
              <a:buSzPts val="3000"/>
              <a:buFont typeface="Lucida Sans"/>
              <a:buNone/>
              <a:defRPr sz="3000" b="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56"/>
          <p:cNvSpPr/>
          <p:nvPr/>
        </p:nvSpPr>
        <p:spPr>
          <a:xfrm>
            <a:off x="499273" y="5944936"/>
            <a:ext cx="4940624" cy="921076"/>
          </a:xfrm>
          <a:custGeom>
            <a:avLst/>
            <a:gdLst/>
            <a:ahLst/>
            <a:cxnLst/>
            <a:rect l="l" t="t" r="r" b="b"/>
            <a:pathLst>
              <a:path w="7485" h="337" extrusionOk="0">
                <a:moveTo>
                  <a:pt x="0" y="2"/>
                </a:moveTo>
                <a:lnTo>
                  <a:pt x="7485" y="337"/>
                </a:lnTo>
                <a:lnTo>
                  <a:pt x="5558" y="337"/>
                </a:lnTo>
                <a:lnTo>
                  <a:pt x="1" y="0"/>
                </a:lnTo>
              </a:path>
            </a:pathLst>
          </a:custGeom>
          <a:solidFill>
            <a:srgbClr val="9CCADC">
              <a:alpha val="4000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sp>
        <p:nvSpPr>
          <p:cNvPr id="85" name="Google Shape;85;p56"/>
          <p:cNvSpPr/>
          <p:nvPr/>
        </p:nvSpPr>
        <p:spPr>
          <a:xfrm>
            <a:off x="485717" y="5939011"/>
            <a:ext cx="3690451" cy="933450"/>
          </a:xfrm>
          <a:custGeom>
            <a:avLst/>
            <a:gdLst/>
            <a:ahLst/>
            <a:cxnLst/>
            <a:rect l="l" t="t" r="r" b="b"/>
            <a:pathLst>
              <a:path w="5591" h="588" extrusionOk="0">
                <a:moveTo>
                  <a:pt x="0" y="0"/>
                </a:moveTo>
                <a:lnTo>
                  <a:pt x="5591" y="585"/>
                </a:lnTo>
                <a:lnTo>
                  <a:pt x="4415" y="588"/>
                </a:lnTo>
                <a:lnTo>
                  <a:pt x="12" y="4"/>
                </a:lnTo>
              </a:path>
            </a:pathLst>
          </a:custGeom>
          <a:solidFill>
            <a:srgbClr val="00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sp>
        <p:nvSpPr>
          <p:cNvPr id="86" name="Google Shape;86;p56"/>
          <p:cNvSpPr/>
          <p:nvPr/>
        </p:nvSpPr>
        <p:spPr>
          <a:xfrm>
            <a:off x="-6042" y="5791253"/>
            <a:ext cx="3402314" cy="1080868"/>
          </a:xfrm>
          <a:prstGeom prst="rtTriangle">
            <a:avLst/>
          </a:prstGeom>
          <a:blipFill rotWithShape="1">
            <a:blip r:embed="rId2">
              <a:alphaModFix amt="50000"/>
            </a:blip>
            <a:tile tx="0" ty="0" sx="50000" sy="50000" flip="none" algn="t"/>
          </a:blip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cxnSp>
        <p:nvCxnSpPr>
          <p:cNvPr id="87" name="Google Shape;87;p56"/>
          <p:cNvCxnSpPr/>
          <p:nvPr/>
        </p:nvCxnSpPr>
        <p:spPr>
          <a:xfrm>
            <a:off x="-9237" y="5787738"/>
            <a:ext cx="3405509" cy="1084383"/>
          </a:xfrm>
          <a:prstGeom prst="straightConnector1">
            <a:avLst/>
          </a:prstGeom>
          <a:noFill/>
          <a:ln w="12050" cap="flat" cmpd="sng">
            <a:solidFill>
              <a:srgbClr val="93C5D8"/>
            </a:solidFill>
            <a:prstDash val="solid"/>
            <a:miter lim="800000"/>
            <a:headEnd type="none" w="sm" len="sm"/>
            <a:tailEnd type="none" w="sm" len="sm"/>
          </a:ln>
        </p:spPr>
      </p:cxnSp>
      <p:sp>
        <p:nvSpPr>
          <p:cNvPr id="88" name="Google Shape;88;p56"/>
          <p:cNvSpPr/>
          <p:nvPr/>
        </p:nvSpPr>
        <p:spPr>
          <a:xfrm>
            <a:off x="8664112" y="4988440"/>
            <a:ext cx="182880" cy="228600"/>
          </a:xfrm>
          <a:prstGeom prst="chevron">
            <a:avLst>
              <a:gd name="adj" fmla="val 50000"/>
            </a:avLst>
          </a:prstGeom>
          <a:gradFill>
            <a:gsLst>
              <a:gs pos="0">
                <a:srgbClr val="1488A5"/>
              </a:gs>
              <a:gs pos="72000">
                <a:srgbClr val="4DB7DA"/>
              </a:gs>
              <a:gs pos="100000">
                <a:srgbClr val="7CC2DD"/>
              </a:gs>
            </a:gsLst>
            <a:lin ang="16200000" scaled="0"/>
          </a:gradFill>
          <a:ln w="9525" cap="rnd" cmpd="sng">
            <a:solidFill>
              <a:srgbClr val="20768B"/>
            </a:solidFill>
            <a:prstDash val="solid"/>
            <a:round/>
            <a:headEnd type="none" w="sm" len="sm"/>
            <a:tailEnd type="none" w="sm" len="sm"/>
          </a:ln>
          <a:effectLst>
            <a:outerShdw blurRad="50800" dist="25400" dir="5400000">
              <a:srgbClr val="000000">
                <a:alpha val="4549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sp>
        <p:nvSpPr>
          <p:cNvPr id="89" name="Google Shape;89;p56"/>
          <p:cNvSpPr/>
          <p:nvPr/>
        </p:nvSpPr>
        <p:spPr>
          <a:xfrm>
            <a:off x="8477696" y="4988440"/>
            <a:ext cx="182880" cy="228600"/>
          </a:xfrm>
          <a:prstGeom prst="chevron">
            <a:avLst>
              <a:gd name="adj" fmla="val 50000"/>
            </a:avLst>
          </a:prstGeom>
          <a:gradFill>
            <a:gsLst>
              <a:gs pos="0">
                <a:srgbClr val="1488A5"/>
              </a:gs>
              <a:gs pos="72000">
                <a:srgbClr val="4DB7DA"/>
              </a:gs>
              <a:gs pos="100000">
                <a:srgbClr val="7CC2DD"/>
              </a:gs>
            </a:gsLst>
            <a:lin ang="16200000" scaled="0"/>
          </a:gradFill>
          <a:ln w="9525" cap="rnd" cmpd="sng">
            <a:solidFill>
              <a:srgbClr val="20768B"/>
            </a:solidFill>
            <a:prstDash val="solid"/>
            <a:round/>
            <a:headEnd type="none" w="sm" len="sm"/>
            <a:tailEnd type="none" w="sm" len="sm"/>
          </a:ln>
          <a:effectLst>
            <a:outerShdw blurRad="50800" dist="25400" dir="5400000">
              <a:srgbClr val="000000">
                <a:alpha val="4549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5"/>
          <p:cNvSpPr/>
          <p:nvPr/>
        </p:nvSpPr>
        <p:spPr>
          <a:xfrm>
            <a:off x="499273" y="5944936"/>
            <a:ext cx="4940624" cy="921076"/>
          </a:xfrm>
          <a:custGeom>
            <a:avLst/>
            <a:gdLst/>
            <a:ahLst/>
            <a:cxnLst/>
            <a:rect l="l" t="t" r="r" b="b"/>
            <a:pathLst>
              <a:path w="7485" h="337" extrusionOk="0">
                <a:moveTo>
                  <a:pt x="0" y="2"/>
                </a:moveTo>
                <a:lnTo>
                  <a:pt x="7485" y="337"/>
                </a:lnTo>
                <a:lnTo>
                  <a:pt x="5558" y="337"/>
                </a:lnTo>
                <a:lnTo>
                  <a:pt x="1" y="0"/>
                </a:lnTo>
              </a:path>
            </a:pathLst>
          </a:custGeom>
          <a:solidFill>
            <a:srgbClr val="9CCADC">
              <a:alpha val="4000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Verdana"/>
              <a:ea typeface="Verdana"/>
              <a:cs typeface="Verdana"/>
              <a:sym typeface="Verdana"/>
            </a:endParaRPr>
          </a:p>
        </p:txBody>
      </p:sp>
      <p:sp>
        <p:nvSpPr>
          <p:cNvPr id="11" name="Google Shape;11;p45"/>
          <p:cNvSpPr/>
          <p:nvPr/>
        </p:nvSpPr>
        <p:spPr>
          <a:xfrm>
            <a:off x="485717" y="5939011"/>
            <a:ext cx="3690451" cy="933450"/>
          </a:xfrm>
          <a:custGeom>
            <a:avLst/>
            <a:gdLst/>
            <a:ahLst/>
            <a:cxnLst/>
            <a:rect l="l" t="t" r="r" b="b"/>
            <a:pathLst>
              <a:path w="5591" h="588" extrusionOk="0">
                <a:moveTo>
                  <a:pt x="0" y="0"/>
                </a:moveTo>
                <a:lnTo>
                  <a:pt x="5591" y="585"/>
                </a:lnTo>
                <a:lnTo>
                  <a:pt x="4415" y="588"/>
                </a:lnTo>
                <a:lnTo>
                  <a:pt x="12" y="4"/>
                </a:lnTo>
              </a:path>
            </a:pathLst>
          </a:custGeom>
          <a:solidFill>
            <a:srgbClr val="00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Verdana"/>
              <a:ea typeface="Verdana"/>
              <a:cs typeface="Verdana"/>
              <a:sym typeface="Verdana"/>
            </a:endParaRPr>
          </a:p>
        </p:txBody>
      </p:sp>
      <p:sp>
        <p:nvSpPr>
          <p:cNvPr id="12" name="Google Shape;12;p45"/>
          <p:cNvSpPr/>
          <p:nvPr/>
        </p:nvSpPr>
        <p:spPr>
          <a:xfrm>
            <a:off x="-6042" y="5791253"/>
            <a:ext cx="3402314" cy="1080868"/>
          </a:xfrm>
          <a:prstGeom prst="rtTriangle">
            <a:avLst/>
          </a:prstGeom>
          <a:blipFill rotWithShape="1">
            <a:blip r:embed="rId13">
              <a:alphaModFix amt="50000"/>
            </a:blip>
            <a:tile tx="0" ty="0" sx="50000" sy="50000" flip="none" algn="t"/>
          </a:blip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cxnSp>
        <p:nvCxnSpPr>
          <p:cNvPr id="13" name="Google Shape;13;p45"/>
          <p:cNvCxnSpPr/>
          <p:nvPr/>
        </p:nvCxnSpPr>
        <p:spPr>
          <a:xfrm>
            <a:off x="-9237" y="5787738"/>
            <a:ext cx="3405509" cy="1084383"/>
          </a:xfrm>
          <a:prstGeom prst="straightConnector1">
            <a:avLst/>
          </a:prstGeom>
          <a:noFill/>
          <a:ln w="12050" cap="flat" cmpd="sng">
            <a:solidFill>
              <a:srgbClr val="93C5D8"/>
            </a:solidFill>
            <a:prstDash val="solid"/>
            <a:miter lim="800000"/>
            <a:headEnd type="none" w="sm" len="sm"/>
            <a:tailEnd type="none" w="sm" len="sm"/>
          </a:ln>
        </p:spPr>
      </p:cxnSp>
      <p:sp>
        <p:nvSpPr>
          <p:cNvPr id="14" name="Google Shape;14;p4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chemeClr val="dk2"/>
              </a:buClr>
              <a:buSzPts val="4100"/>
              <a:buFont typeface="Lucida Sans"/>
              <a:buNone/>
              <a:defRPr sz="4100" b="1" i="0" u="none" strike="noStrike" cap="none">
                <a:solidFill>
                  <a:schemeClr val="dk2"/>
                </a:solidFill>
                <a:latin typeface="Lucida Sans"/>
                <a:ea typeface="Lucida Sans"/>
                <a:cs typeface="Lucida Sans"/>
                <a:sym typeface="Lucid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5" name="Google Shape;15;p45"/>
          <p:cNvSpPr txBox="1">
            <a:spLocks noGrp="1"/>
          </p:cNvSpPr>
          <p:nvPr>
            <p:ph type="body" idx="1"/>
          </p:nvPr>
        </p:nvSpPr>
        <p:spPr>
          <a:xfrm>
            <a:off x="457200" y="1481328"/>
            <a:ext cx="8229600" cy="4525963"/>
          </a:xfrm>
          <a:prstGeom prst="rect">
            <a:avLst/>
          </a:prstGeom>
          <a:noFill/>
          <a:ln>
            <a:noFill/>
          </a:ln>
        </p:spPr>
        <p:txBody>
          <a:bodyPr spcFirstLastPara="1" wrap="square" lIns="91425" tIns="45700" rIns="91425" bIns="45700" anchor="t" anchorCtr="0">
            <a:normAutofit/>
          </a:bodyPr>
          <a:lstStyle>
            <a:lvl1pPr marL="457200" marR="0" lvl="0" indent="-345186" algn="l" rtl="0">
              <a:lnSpc>
                <a:spcPct val="100000"/>
              </a:lnSpc>
              <a:spcBef>
                <a:spcPts val="400"/>
              </a:spcBef>
              <a:spcAft>
                <a:spcPts val="0"/>
              </a:spcAft>
              <a:buClr>
                <a:schemeClr val="accent1"/>
              </a:buClr>
              <a:buSzPts val="1836"/>
              <a:buFont typeface="Noto Sans Symbols"/>
              <a:buChar char="🞂"/>
              <a:defRPr sz="2700" b="0" i="0" u="none" strike="noStrike" cap="none">
                <a:solidFill>
                  <a:schemeClr val="dk1"/>
                </a:solidFill>
                <a:latin typeface="Lucida Sans"/>
                <a:ea typeface="Lucida Sans"/>
                <a:cs typeface="Lucida Sans"/>
                <a:sym typeface="Lucida Sans"/>
              </a:defRPr>
            </a:lvl1pPr>
            <a:lvl2pPr marL="914400" marR="0" lvl="1" indent="-374650" algn="l" rtl="0">
              <a:lnSpc>
                <a:spcPct val="100000"/>
              </a:lnSpc>
              <a:spcBef>
                <a:spcPts val="324"/>
              </a:spcBef>
              <a:spcAft>
                <a:spcPts val="0"/>
              </a:spcAft>
              <a:buClr>
                <a:schemeClr val="accent1"/>
              </a:buClr>
              <a:buSzPts val="2300"/>
              <a:buFont typeface="Verdana"/>
              <a:buChar char="◦"/>
              <a:defRPr sz="2300" b="0" i="0" u="none" strike="noStrike" cap="none">
                <a:solidFill>
                  <a:schemeClr val="dk1"/>
                </a:solidFill>
                <a:latin typeface="Lucida Sans"/>
                <a:ea typeface="Lucida Sans"/>
                <a:cs typeface="Lucida Sans"/>
                <a:sym typeface="Lucida Sans"/>
              </a:defRPr>
            </a:lvl2pPr>
            <a:lvl3pPr marL="1371600" marR="0" lvl="2" indent="-361950" algn="l" rtl="0">
              <a:lnSpc>
                <a:spcPct val="100000"/>
              </a:lnSpc>
              <a:spcBef>
                <a:spcPts val="350"/>
              </a:spcBef>
              <a:spcAft>
                <a:spcPts val="0"/>
              </a:spcAft>
              <a:buClr>
                <a:schemeClr val="accent2"/>
              </a:buClr>
              <a:buSzPts val="2100"/>
              <a:buFont typeface="Noto Sans Symbols"/>
              <a:buChar char="●"/>
              <a:defRPr sz="2100" b="0" i="0" u="none" strike="noStrike" cap="none">
                <a:solidFill>
                  <a:schemeClr val="dk1"/>
                </a:solidFill>
                <a:latin typeface="Lucida Sans"/>
                <a:ea typeface="Lucida Sans"/>
                <a:cs typeface="Lucida Sans"/>
                <a:sym typeface="Lucida Sans"/>
              </a:defRPr>
            </a:lvl3pPr>
            <a:lvl4pPr marL="1828800" marR="0" lvl="3" indent="-349250" algn="l" rtl="0">
              <a:lnSpc>
                <a:spcPct val="100000"/>
              </a:lnSpc>
              <a:spcBef>
                <a:spcPts val="350"/>
              </a:spcBef>
              <a:spcAft>
                <a:spcPts val="0"/>
              </a:spcAft>
              <a:buClr>
                <a:schemeClr val="accent2"/>
              </a:buClr>
              <a:buSzPts val="1900"/>
              <a:buFont typeface="Noto Sans Symbols"/>
              <a:buChar char="●"/>
              <a:defRPr sz="1900" b="0" i="0" u="none" strike="noStrike" cap="none">
                <a:solidFill>
                  <a:schemeClr val="dk1"/>
                </a:solidFill>
                <a:latin typeface="Lucida Sans"/>
                <a:ea typeface="Lucida Sans"/>
                <a:cs typeface="Lucida Sans"/>
                <a:sym typeface="Lucida Sans"/>
              </a:defRPr>
            </a:lvl4pPr>
            <a:lvl5pPr marL="2286000" marR="0" lvl="4" indent="-342900" algn="l" rtl="0">
              <a:lnSpc>
                <a:spcPct val="100000"/>
              </a:lnSpc>
              <a:spcBef>
                <a:spcPts val="350"/>
              </a:spcBef>
              <a:spcAft>
                <a:spcPts val="0"/>
              </a:spcAft>
              <a:buClr>
                <a:schemeClr val="accent2"/>
              </a:buClr>
              <a:buSzPts val="1800"/>
              <a:buFont typeface="Noto Sans Symbols"/>
              <a:buChar char="●"/>
              <a:defRPr sz="1800" b="0" i="0" u="none" strike="noStrike" cap="none">
                <a:solidFill>
                  <a:schemeClr val="dk1"/>
                </a:solidFill>
                <a:latin typeface="Lucida Sans"/>
                <a:ea typeface="Lucida Sans"/>
                <a:cs typeface="Lucida Sans"/>
                <a:sym typeface="Lucida Sans"/>
              </a:defRPr>
            </a:lvl5pPr>
            <a:lvl6pPr marL="2743200" marR="0" lvl="5" indent="-342900" algn="l" rtl="0">
              <a:lnSpc>
                <a:spcPct val="100000"/>
              </a:lnSpc>
              <a:spcBef>
                <a:spcPts val="350"/>
              </a:spcBef>
              <a:spcAft>
                <a:spcPts val="0"/>
              </a:spcAft>
              <a:buClr>
                <a:schemeClr val="accent3"/>
              </a:buClr>
              <a:buSzPts val="1800"/>
              <a:buFont typeface="Noto Sans Symbols"/>
              <a:buChar char="■"/>
              <a:defRPr sz="1800" b="0" i="0" u="none" strike="noStrike" cap="none">
                <a:solidFill>
                  <a:schemeClr val="dk1"/>
                </a:solidFill>
                <a:latin typeface="Lucida Sans"/>
                <a:ea typeface="Lucida Sans"/>
                <a:cs typeface="Lucida Sans"/>
                <a:sym typeface="Lucida Sans"/>
              </a:defRPr>
            </a:lvl6pPr>
            <a:lvl7pPr marL="3200400" marR="0" lvl="6" indent="-330200" algn="l" rtl="0">
              <a:lnSpc>
                <a:spcPct val="100000"/>
              </a:lnSpc>
              <a:spcBef>
                <a:spcPts val="350"/>
              </a:spcBef>
              <a:spcAft>
                <a:spcPts val="0"/>
              </a:spcAft>
              <a:buClr>
                <a:schemeClr val="accent3"/>
              </a:buClr>
              <a:buSzPts val="1600"/>
              <a:buFont typeface="Noto Sans Symbols"/>
              <a:buChar char="■"/>
              <a:defRPr sz="1600" b="0" i="0" u="none" strike="noStrike" cap="none">
                <a:solidFill>
                  <a:schemeClr val="dk1"/>
                </a:solidFill>
                <a:latin typeface="Lucida Sans"/>
                <a:ea typeface="Lucida Sans"/>
                <a:cs typeface="Lucida Sans"/>
                <a:sym typeface="Lucida Sans"/>
              </a:defRPr>
            </a:lvl7pPr>
            <a:lvl8pPr marL="3657600" marR="0" lvl="7" indent="-330200" algn="l" rtl="0">
              <a:lnSpc>
                <a:spcPct val="100000"/>
              </a:lnSpc>
              <a:spcBef>
                <a:spcPts val="350"/>
              </a:spcBef>
              <a:spcAft>
                <a:spcPts val="0"/>
              </a:spcAft>
              <a:buClr>
                <a:schemeClr val="accent3"/>
              </a:buClr>
              <a:buSzPts val="1600"/>
              <a:buFont typeface="Noto Sans Symbols"/>
              <a:buChar char="■"/>
              <a:defRPr sz="1600" b="0" i="0" u="none" strike="noStrike" cap="none">
                <a:solidFill>
                  <a:schemeClr val="dk1"/>
                </a:solidFill>
                <a:latin typeface="Lucida Sans"/>
                <a:ea typeface="Lucida Sans"/>
                <a:cs typeface="Lucida Sans"/>
                <a:sym typeface="Lucida Sans"/>
              </a:defRPr>
            </a:lvl8pPr>
            <a:lvl9pPr marL="4114800" marR="0" lvl="8" indent="-330200" algn="l" rtl="0">
              <a:lnSpc>
                <a:spcPct val="100000"/>
              </a:lnSpc>
              <a:spcBef>
                <a:spcPts val="350"/>
              </a:spcBef>
              <a:spcAft>
                <a:spcPts val="0"/>
              </a:spcAft>
              <a:buClr>
                <a:schemeClr val="accent3"/>
              </a:buClr>
              <a:buSzPts val="1600"/>
              <a:buFont typeface="Noto Sans Symbols"/>
              <a:buChar char="■"/>
              <a:defRPr sz="1600" b="0" i="0" u="none" strike="noStrike" cap="none">
                <a:solidFill>
                  <a:schemeClr val="dk1"/>
                </a:solidFill>
                <a:latin typeface="Lucida Sans"/>
                <a:ea typeface="Lucida Sans"/>
                <a:cs typeface="Lucida Sans"/>
                <a:sym typeface="Lucida Sans"/>
              </a:defRPr>
            </a:lvl9pPr>
          </a:lstStyle>
          <a:p>
            <a:endParaRPr/>
          </a:p>
        </p:txBody>
      </p:sp>
      <p:sp>
        <p:nvSpPr>
          <p:cNvPr id="16" name="Google Shape;16;p45"/>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Verdana"/>
                <a:ea typeface="Verdana"/>
                <a:cs typeface="Verdana"/>
                <a:sym typeface="Verdan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9pPr>
          </a:lstStyle>
          <a:p>
            <a:endParaRPr/>
          </a:p>
        </p:txBody>
      </p:sp>
      <p:sp>
        <p:nvSpPr>
          <p:cNvPr id="17" name="Google Shape;17;p45"/>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marR="0" lvl="0" algn="r"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Verdana"/>
                <a:ea typeface="Verdana"/>
                <a:cs typeface="Verdana"/>
                <a:sym typeface="Verdan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Verdana"/>
                <a:ea typeface="Verdana"/>
                <a:cs typeface="Verdana"/>
                <a:sym typeface="Verdana"/>
              </a:defRPr>
            </a:lvl9pPr>
          </a:lstStyle>
          <a:p>
            <a:endParaRPr/>
          </a:p>
        </p:txBody>
      </p:sp>
      <p:sp>
        <p:nvSpPr>
          <p:cNvPr id="18" name="Google Shape;18;p45"/>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2"/>
        <p:cNvGrpSpPr/>
        <p:nvPr/>
      </p:nvGrpSpPr>
      <p:grpSpPr>
        <a:xfrm>
          <a:off x="0" y="0"/>
          <a:ext cx="0" cy="0"/>
          <a:chOff x="0" y="0"/>
          <a:chExt cx="0" cy="0"/>
        </a:xfrm>
      </p:grpSpPr>
      <p:sp>
        <p:nvSpPr>
          <p:cNvPr id="103" name="Google Shape;103;p48"/>
          <p:cNvSpPr/>
          <p:nvPr/>
        </p:nvSpPr>
        <p:spPr>
          <a:xfrm>
            <a:off x="499273" y="5944936"/>
            <a:ext cx="4940624" cy="921076"/>
          </a:xfrm>
          <a:custGeom>
            <a:avLst/>
            <a:gdLst/>
            <a:ahLst/>
            <a:cxnLst/>
            <a:rect l="l" t="t" r="r" b="b"/>
            <a:pathLst>
              <a:path w="7485" h="337" extrusionOk="0">
                <a:moveTo>
                  <a:pt x="0" y="2"/>
                </a:moveTo>
                <a:lnTo>
                  <a:pt x="7485" y="337"/>
                </a:lnTo>
                <a:lnTo>
                  <a:pt x="5558" y="337"/>
                </a:lnTo>
                <a:lnTo>
                  <a:pt x="1" y="0"/>
                </a:lnTo>
              </a:path>
            </a:pathLst>
          </a:custGeom>
          <a:solidFill>
            <a:srgbClr val="9CCADC">
              <a:alpha val="4000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sp>
        <p:nvSpPr>
          <p:cNvPr id="104" name="Google Shape;104;p48"/>
          <p:cNvSpPr/>
          <p:nvPr/>
        </p:nvSpPr>
        <p:spPr>
          <a:xfrm>
            <a:off x="485717" y="5939011"/>
            <a:ext cx="3690451" cy="933450"/>
          </a:xfrm>
          <a:custGeom>
            <a:avLst/>
            <a:gdLst/>
            <a:ahLst/>
            <a:cxnLst/>
            <a:rect l="l" t="t" r="r" b="b"/>
            <a:pathLst>
              <a:path w="5591" h="588" extrusionOk="0">
                <a:moveTo>
                  <a:pt x="0" y="0"/>
                </a:moveTo>
                <a:lnTo>
                  <a:pt x="5591" y="585"/>
                </a:lnTo>
                <a:lnTo>
                  <a:pt x="4415" y="588"/>
                </a:lnTo>
                <a:lnTo>
                  <a:pt x="12" y="4"/>
                </a:lnTo>
              </a:path>
            </a:pathLst>
          </a:custGeom>
          <a:solidFill>
            <a:srgbClr val="00000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sp>
        <p:nvSpPr>
          <p:cNvPr id="105" name="Google Shape;105;p48"/>
          <p:cNvSpPr/>
          <p:nvPr/>
        </p:nvSpPr>
        <p:spPr>
          <a:xfrm>
            <a:off x="-6042" y="5791253"/>
            <a:ext cx="3402314" cy="1080868"/>
          </a:xfrm>
          <a:prstGeom prst="rtTriangle">
            <a:avLst/>
          </a:prstGeom>
          <a:blipFill rotWithShape="1">
            <a:blip r:embed="rId3">
              <a:alphaModFix amt="50000"/>
            </a:blip>
            <a:tile tx="0" ty="0" sx="50000" sy="50000" flip="none" algn="t"/>
          </a:blip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Verdana"/>
              <a:ea typeface="Verdana"/>
              <a:cs typeface="Verdana"/>
              <a:sym typeface="Verdana"/>
            </a:endParaRPr>
          </a:p>
        </p:txBody>
      </p:sp>
      <p:cxnSp>
        <p:nvCxnSpPr>
          <p:cNvPr id="106" name="Google Shape;106;p48"/>
          <p:cNvCxnSpPr/>
          <p:nvPr/>
        </p:nvCxnSpPr>
        <p:spPr>
          <a:xfrm>
            <a:off x="-9237" y="5787738"/>
            <a:ext cx="3405509" cy="1084383"/>
          </a:xfrm>
          <a:prstGeom prst="straightConnector1">
            <a:avLst/>
          </a:prstGeom>
          <a:noFill/>
          <a:ln w="12050" cap="flat" cmpd="sng">
            <a:solidFill>
              <a:srgbClr val="93C5D8"/>
            </a:solidFill>
            <a:prstDash val="solid"/>
            <a:miter lim="800000"/>
            <a:headEnd type="none" w="sm" len="sm"/>
            <a:tailEnd type="none" w="sm" len="sm"/>
          </a:ln>
        </p:spPr>
      </p:cxnSp>
      <p:sp>
        <p:nvSpPr>
          <p:cNvPr id="107" name="Google Shape;107;p4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chemeClr val="lt2"/>
              </a:buClr>
              <a:buSzPts val="4100"/>
              <a:buFont typeface="Lucida Sans"/>
              <a:buNone/>
              <a:defRPr sz="4100" b="1" i="0" u="none" strike="noStrike" cap="none">
                <a:solidFill>
                  <a:schemeClr val="lt2"/>
                </a:solidFill>
                <a:latin typeface="Lucida Sans"/>
                <a:ea typeface="Lucida Sans"/>
                <a:cs typeface="Lucida Sans"/>
                <a:sym typeface="Lucid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8" name="Google Shape;108;p48"/>
          <p:cNvSpPr txBox="1">
            <a:spLocks noGrp="1"/>
          </p:cNvSpPr>
          <p:nvPr>
            <p:ph type="body" idx="1"/>
          </p:nvPr>
        </p:nvSpPr>
        <p:spPr>
          <a:xfrm>
            <a:off x="457200" y="1481328"/>
            <a:ext cx="8229600" cy="4525963"/>
          </a:xfrm>
          <a:prstGeom prst="rect">
            <a:avLst/>
          </a:prstGeom>
          <a:noFill/>
          <a:ln>
            <a:noFill/>
          </a:ln>
        </p:spPr>
        <p:txBody>
          <a:bodyPr spcFirstLastPara="1" wrap="square" lIns="91425" tIns="45700" rIns="91425" bIns="45700" anchor="t" anchorCtr="0">
            <a:normAutofit/>
          </a:bodyPr>
          <a:lstStyle>
            <a:lvl1pPr marL="457200" marR="0" lvl="0" indent="-345186" algn="l" rtl="0">
              <a:lnSpc>
                <a:spcPct val="100000"/>
              </a:lnSpc>
              <a:spcBef>
                <a:spcPts val="400"/>
              </a:spcBef>
              <a:spcAft>
                <a:spcPts val="0"/>
              </a:spcAft>
              <a:buClr>
                <a:schemeClr val="accent1"/>
              </a:buClr>
              <a:buSzPts val="1836"/>
              <a:buFont typeface="Noto Sans Symbols"/>
              <a:buChar char="🞂"/>
              <a:defRPr sz="2700" b="0" i="0" u="none" strike="noStrike" cap="none">
                <a:solidFill>
                  <a:schemeClr val="lt1"/>
                </a:solidFill>
                <a:latin typeface="Lucida Sans"/>
                <a:ea typeface="Lucida Sans"/>
                <a:cs typeface="Lucida Sans"/>
                <a:sym typeface="Lucida Sans"/>
              </a:defRPr>
            </a:lvl1pPr>
            <a:lvl2pPr marL="914400" marR="0" lvl="1" indent="-374650" algn="l" rtl="0">
              <a:lnSpc>
                <a:spcPct val="100000"/>
              </a:lnSpc>
              <a:spcBef>
                <a:spcPts val="324"/>
              </a:spcBef>
              <a:spcAft>
                <a:spcPts val="0"/>
              </a:spcAft>
              <a:buClr>
                <a:schemeClr val="accent1"/>
              </a:buClr>
              <a:buSzPts val="2300"/>
              <a:buFont typeface="Verdana"/>
              <a:buChar char="◦"/>
              <a:defRPr sz="2300" b="0" i="0" u="none" strike="noStrike" cap="none">
                <a:solidFill>
                  <a:schemeClr val="lt1"/>
                </a:solidFill>
                <a:latin typeface="Lucida Sans"/>
                <a:ea typeface="Lucida Sans"/>
                <a:cs typeface="Lucida Sans"/>
                <a:sym typeface="Lucida Sans"/>
              </a:defRPr>
            </a:lvl2pPr>
            <a:lvl3pPr marL="1371600" marR="0" lvl="2" indent="-361950" algn="l" rtl="0">
              <a:lnSpc>
                <a:spcPct val="100000"/>
              </a:lnSpc>
              <a:spcBef>
                <a:spcPts val="350"/>
              </a:spcBef>
              <a:spcAft>
                <a:spcPts val="0"/>
              </a:spcAft>
              <a:buClr>
                <a:schemeClr val="accent2"/>
              </a:buClr>
              <a:buSzPts val="2100"/>
              <a:buFont typeface="Noto Sans Symbols"/>
              <a:buChar char="●"/>
              <a:defRPr sz="2100" b="0" i="0" u="none" strike="noStrike" cap="none">
                <a:solidFill>
                  <a:schemeClr val="lt1"/>
                </a:solidFill>
                <a:latin typeface="Lucida Sans"/>
                <a:ea typeface="Lucida Sans"/>
                <a:cs typeface="Lucida Sans"/>
                <a:sym typeface="Lucida Sans"/>
              </a:defRPr>
            </a:lvl3pPr>
            <a:lvl4pPr marL="1828800" marR="0" lvl="3" indent="-349250" algn="l" rtl="0">
              <a:lnSpc>
                <a:spcPct val="100000"/>
              </a:lnSpc>
              <a:spcBef>
                <a:spcPts val="350"/>
              </a:spcBef>
              <a:spcAft>
                <a:spcPts val="0"/>
              </a:spcAft>
              <a:buClr>
                <a:schemeClr val="accent2"/>
              </a:buClr>
              <a:buSzPts val="1900"/>
              <a:buFont typeface="Noto Sans Symbols"/>
              <a:buChar char="●"/>
              <a:defRPr sz="1900" b="0" i="0" u="none" strike="noStrike" cap="none">
                <a:solidFill>
                  <a:schemeClr val="lt1"/>
                </a:solidFill>
                <a:latin typeface="Lucida Sans"/>
                <a:ea typeface="Lucida Sans"/>
                <a:cs typeface="Lucida Sans"/>
                <a:sym typeface="Lucida Sans"/>
              </a:defRPr>
            </a:lvl4pPr>
            <a:lvl5pPr marL="2286000" marR="0" lvl="4" indent="-342900" algn="l" rtl="0">
              <a:lnSpc>
                <a:spcPct val="100000"/>
              </a:lnSpc>
              <a:spcBef>
                <a:spcPts val="350"/>
              </a:spcBef>
              <a:spcAft>
                <a:spcPts val="0"/>
              </a:spcAft>
              <a:buClr>
                <a:schemeClr val="accent2"/>
              </a:buClr>
              <a:buSzPts val="1800"/>
              <a:buFont typeface="Noto Sans Symbols"/>
              <a:buChar char="●"/>
              <a:defRPr sz="1800" b="0" i="0" u="none" strike="noStrike" cap="none">
                <a:solidFill>
                  <a:schemeClr val="lt1"/>
                </a:solidFill>
                <a:latin typeface="Lucida Sans"/>
                <a:ea typeface="Lucida Sans"/>
                <a:cs typeface="Lucida Sans"/>
                <a:sym typeface="Lucida Sans"/>
              </a:defRPr>
            </a:lvl5pPr>
            <a:lvl6pPr marL="2743200" marR="0" lvl="5" indent="-342900" algn="l" rtl="0">
              <a:lnSpc>
                <a:spcPct val="100000"/>
              </a:lnSpc>
              <a:spcBef>
                <a:spcPts val="350"/>
              </a:spcBef>
              <a:spcAft>
                <a:spcPts val="0"/>
              </a:spcAft>
              <a:buClr>
                <a:schemeClr val="accent3"/>
              </a:buClr>
              <a:buSzPts val="1800"/>
              <a:buFont typeface="Noto Sans Symbols"/>
              <a:buChar char="■"/>
              <a:defRPr sz="1800" b="0" i="0" u="none" strike="noStrike" cap="none">
                <a:solidFill>
                  <a:schemeClr val="lt1"/>
                </a:solidFill>
                <a:latin typeface="Lucida Sans"/>
                <a:ea typeface="Lucida Sans"/>
                <a:cs typeface="Lucida Sans"/>
                <a:sym typeface="Lucida Sans"/>
              </a:defRPr>
            </a:lvl6pPr>
            <a:lvl7pPr marL="3200400" marR="0" lvl="6" indent="-330200" algn="l" rtl="0">
              <a:lnSpc>
                <a:spcPct val="100000"/>
              </a:lnSpc>
              <a:spcBef>
                <a:spcPts val="350"/>
              </a:spcBef>
              <a:spcAft>
                <a:spcPts val="0"/>
              </a:spcAft>
              <a:buClr>
                <a:schemeClr val="accent3"/>
              </a:buClr>
              <a:buSzPts val="1600"/>
              <a:buFont typeface="Noto Sans Symbols"/>
              <a:buChar char="■"/>
              <a:defRPr sz="1600" b="0" i="0" u="none" strike="noStrike" cap="none">
                <a:solidFill>
                  <a:schemeClr val="lt1"/>
                </a:solidFill>
                <a:latin typeface="Lucida Sans"/>
                <a:ea typeface="Lucida Sans"/>
                <a:cs typeface="Lucida Sans"/>
                <a:sym typeface="Lucida Sans"/>
              </a:defRPr>
            </a:lvl7pPr>
            <a:lvl8pPr marL="3657600" marR="0" lvl="7" indent="-330200" algn="l" rtl="0">
              <a:lnSpc>
                <a:spcPct val="100000"/>
              </a:lnSpc>
              <a:spcBef>
                <a:spcPts val="350"/>
              </a:spcBef>
              <a:spcAft>
                <a:spcPts val="0"/>
              </a:spcAft>
              <a:buClr>
                <a:schemeClr val="accent3"/>
              </a:buClr>
              <a:buSzPts val="1600"/>
              <a:buFont typeface="Noto Sans Symbols"/>
              <a:buChar char="■"/>
              <a:defRPr sz="1600" b="0" i="0" u="none" strike="noStrike" cap="none">
                <a:solidFill>
                  <a:schemeClr val="lt1"/>
                </a:solidFill>
                <a:latin typeface="Lucida Sans"/>
                <a:ea typeface="Lucida Sans"/>
                <a:cs typeface="Lucida Sans"/>
                <a:sym typeface="Lucida Sans"/>
              </a:defRPr>
            </a:lvl8pPr>
            <a:lvl9pPr marL="4114800" marR="0" lvl="8" indent="-330200" algn="l" rtl="0">
              <a:lnSpc>
                <a:spcPct val="100000"/>
              </a:lnSpc>
              <a:spcBef>
                <a:spcPts val="350"/>
              </a:spcBef>
              <a:spcAft>
                <a:spcPts val="0"/>
              </a:spcAft>
              <a:buClr>
                <a:schemeClr val="accent3"/>
              </a:buClr>
              <a:buSzPts val="1600"/>
              <a:buFont typeface="Noto Sans Symbols"/>
              <a:buChar char="■"/>
              <a:defRPr sz="1600" b="0" i="0" u="none" strike="noStrike" cap="none">
                <a:solidFill>
                  <a:schemeClr val="lt1"/>
                </a:solidFill>
                <a:latin typeface="Lucida Sans"/>
                <a:ea typeface="Lucida Sans"/>
                <a:cs typeface="Lucida Sans"/>
                <a:sym typeface="Lucida Sans"/>
              </a:defRPr>
            </a:lvl9pPr>
          </a:lstStyle>
          <a:p>
            <a:endParaRPr/>
          </a:p>
        </p:txBody>
      </p:sp>
      <p:sp>
        <p:nvSpPr>
          <p:cNvPr id="109" name="Google Shape;109;p48"/>
          <p:cNvSpPr txBox="1">
            <a:spLocks noGrp="1"/>
          </p:cNvSpPr>
          <p:nvPr>
            <p:ph type="dt" idx="10"/>
          </p:nvPr>
        </p:nvSpPr>
        <p:spPr>
          <a:xfrm>
            <a:off x="6727032" y="6407944"/>
            <a:ext cx="1920240" cy="36576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000" b="0" i="0" u="none" strike="noStrike" cap="none">
                <a:solidFill>
                  <a:schemeClr val="lt1"/>
                </a:solidFill>
                <a:latin typeface="Verdana"/>
                <a:ea typeface="Verdana"/>
                <a:cs typeface="Verdana"/>
                <a:sym typeface="Verdan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9pPr>
          </a:lstStyle>
          <a:p>
            <a:endParaRPr/>
          </a:p>
        </p:txBody>
      </p:sp>
      <p:sp>
        <p:nvSpPr>
          <p:cNvPr id="110" name="Google Shape;110;p48"/>
          <p:cNvSpPr txBox="1">
            <a:spLocks noGrp="1"/>
          </p:cNvSpPr>
          <p:nvPr>
            <p:ph type="ftr" idx="11"/>
          </p:nvPr>
        </p:nvSpPr>
        <p:spPr>
          <a:xfrm>
            <a:off x="4380072" y="6407944"/>
            <a:ext cx="2350681" cy="365125"/>
          </a:xfrm>
          <a:prstGeom prst="rect">
            <a:avLst/>
          </a:prstGeom>
          <a:noFill/>
          <a:ln>
            <a:noFill/>
          </a:ln>
        </p:spPr>
        <p:txBody>
          <a:bodyPr spcFirstLastPara="1" wrap="square" lIns="91425" tIns="45700" rIns="91425" bIns="45700" anchor="b" anchorCtr="0">
            <a:noAutofit/>
          </a:bodyPr>
          <a:lstStyle>
            <a:lvl1pPr marR="0" lvl="0" algn="r" rtl="0">
              <a:lnSpc>
                <a:spcPct val="100000"/>
              </a:lnSpc>
              <a:spcBef>
                <a:spcPts val="0"/>
              </a:spcBef>
              <a:spcAft>
                <a:spcPts val="0"/>
              </a:spcAft>
              <a:buClr>
                <a:srgbClr val="000000"/>
              </a:buClr>
              <a:buSzPts val="1400"/>
              <a:buFont typeface="Arial"/>
              <a:buNone/>
              <a:defRPr sz="1000" b="0" i="0" u="none" strike="noStrike" cap="none">
                <a:solidFill>
                  <a:schemeClr val="lt1"/>
                </a:solidFill>
                <a:latin typeface="Verdana"/>
                <a:ea typeface="Verdana"/>
                <a:cs typeface="Verdana"/>
                <a:sym typeface="Verdan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Verdana"/>
                <a:ea typeface="Verdana"/>
                <a:cs typeface="Verdana"/>
                <a:sym typeface="Verdana"/>
              </a:defRPr>
            </a:lvl9pPr>
          </a:lstStyle>
          <a:p>
            <a:endParaRPr/>
          </a:p>
        </p:txBody>
      </p:sp>
      <p:sp>
        <p:nvSpPr>
          <p:cNvPr id="111" name="Google Shape;111;p48"/>
          <p:cNvSpPr txBox="1">
            <a:spLocks noGrp="1"/>
          </p:cNvSpPr>
          <p:nvPr>
            <p:ph type="sldNum" idx="12"/>
          </p:nvPr>
        </p:nvSpPr>
        <p:spPr>
          <a:xfrm>
            <a:off x="8647272" y="6407944"/>
            <a:ext cx="365760" cy="365125"/>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
          <p:cNvSpPr txBox="1">
            <a:spLocks noGrp="1"/>
          </p:cNvSpPr>
          <p:nvPr>
            <p:ph type="ctrTitle"/>
          </p:nvPr>
        </p:nvSpPr>
        <p:spPr>
          <a:xfrm>
            <a:off x="685800" y="1752601"/>
            <a:ext cx="7772400" cy="1829761"/>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Clr>
                <a:schemeClr val="dk2"/>
              </a:buClr>
              <a:buSzPts val="4800"/>
              <a:buFont typeface="Lucida Sans"/>
              <a:buNone/>
            </a:pPr>
            <a:r>
              <a:rPr lang="en-US"/>
              <a:t>Operating System Structures </a:t>
            </a:r>
            <a:endParaRPr/>
          </a:p>
        </p:txBody>
      </p:sp>
      <p:sp>
        <p:nvSpPr>
          <p:cNvPr id="122" name="Google Shape;122;p1"/>
          <p:cNvSpPr txBox="1">
            <a:spLocks noGrp="1"/>
          </p:cNvSpPr>
          <p:nvPr>
            <p:ph type="subTitle" idx="1"/>
          </p:nvPr>
        </p:nvSpPr>
        <p:spPr>
          <a:xfrm>
            <a:off x="533400" y="4680846"/>
            <a:ext cx="7854600" cy="1752600"/>
          </a:xfrm>
          <a:prstGeom prst="rect">
            <a:avLst/>
          </a:prstGeom>
          <a:noFill/>
          <a:ln>
            <a:noFill/>
          </a:ln>
        </p:spPr>
        <p:txBody>
          <a:bodyPr spcFirstLastPara="1" wrap="square" lIns="45700" tIns="45700" rIns="45700" bIns="45700" anchor="t" anchorCtr="0">
            <a:normAutofit/>
          </a:bodyPr>
          <a:lstStyle/>
          <a:p>
            <a:pPr marL="0" lvl="0" indent="0" algn="ctr" rtl="0">
              <a:lnSpc>
                <a:spcPct val="100000"/>
              </a:lnSpc>
              <a:spcBef>
                <a:spcPts val="0"/>
              </a:spcBef>
              <a:spcAft>
                <a:spcPts val="0"/>
              </a:spcAft>
              <a:buSzPts val="1836"/>
              <a:buNone/>
            </a:pPr>
            <a:r>
              <a:rPr lang="en-US"/>
              <a:t>Course Instructor: Safia Baloch</a:t>
            </a:r>
            <a:endParaRPr/>
          </a:p>
        </p:txBody>
      </p:sp>
      <p:sp>
        <p:nvSpPr>
          <p:cNvPr id="123" name="Google Shape;123;p1"/>
          <p:cNvSpPr txBox="1"/>
          <p:nvPr/>
        </p:nvSpPr>
        <p:spPr>
          <a:xfrm>
            <a:off x="3048000" y="3810000"/>
            <a:ext cx="3148619"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000"/>
              <a:buFont typeface="Arial"/>
              <a:buNone/>
            </a:pPr>
            <a:r>
              <a:rPr lang="en-US" sz="4000" b="0" i="0" u="none" strike="noStrike" cap="none">
                <a:solidFill>
                  <a:schemeClr val="dk1"/>
                </a:solidFill>
                <a:latin typeface="Verdana"/>
                <a:ea typeface="Verdana"/>
                <a:cs typeface="Verdana"/>
                <a:sym typeface="Verdana"/>
              </a:rPr>
              <a:t>Chapter #2</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9"/>
          <p:cNvSpPr txBox="1">
            <a:spLocks noGrp="1"/>
          </p:cNvSpPr>
          <p:nvPr>
            <p:ph type="body" idx="1"/>
          </p:nvPr>
        </p:nvSpPr>
        <p:spPr>
          <a:xfrm>
            <a:off x="949325" y="1106473"/>
            <a:ext cx="7422300" cy="5540700"/>
          </a:xfrm>
          <a:prstGeom prst="rect">
            <a:avLst/>
          </a:prstGeom>
          <a:noFill/>
          <a:ln>
            <a:noFill/>
          </a:ln>
        </p:spPr>
        <p:txBody>
          <a:bodyPr spcFirstLastPara="1" wrap="square" lIns="91425" tIns="45700" rIns="91425" bIns="45700" anchor="t" anchorCtr="0">
            <a:noAutofit/>
          </a:bodyPr>
          <a:lstStyle/>
          <a:p>
            <a:pPr marL="365760" lvl="0" indent="-256032" algn="l" rtl="0">
              <a:lnSpc>
                <a:spcPct val="90000"/>
              </a:lnSpc>
              <a:spcBef>
                <a:spcPts val="0"/>
              </a:spcBef>
              <a:spcAft>
                <a:spcPts val="0"/>
              </a:spcAft>
              <a:buSzPts val="1224"/>
              <a:buChar char="?"/>
            </a:pPr>
            <a:r>
              <a:rPr lang="en-US" sz="1800" b="1"/>
              <a:t>What is system call?</a:t>
            </a:r>
            <a:endParaRPr sz="1800" b="1"/>
          </a:p>
          <a:p>
            <a:pPr marL="914400" lvl="1" indent="-342900" algn="l" rtl="0">
              <a:lnSpc>
                <a:spcPct val="90000"/>
              </a:lnSpc>
              <a:spcBef>
                <a:spcPts val="0"/>
              </a:spcBef>
              <a:spcAft>
                <a:spcPts val="0"/>
              </a:spcAft>
              <a:buSzPts val="1800"/>
              <a:buChar char="◦"/>
            </a:pPr>
            <a:r>
              <a:rPr lang="en-US" sz="1800"/>
              <a:t> "System calls" is very much the answer to the question, "What does the operating system do?"</a:t>
            </a:r>
            <a:endParaRPr sz="1800"/>
          </a:p>
          <a:p>
            <a:pPr marL="457200" lvl="0" indent="0" algn="l" rtl="0">
              <a:lnSpc>
                <a:spcPct val="90000"/>
              </a:lnSpc>
              <a:spcBef>
                <a:spcPts val="0"/>
              </a:spcBef>
              <a:spcAft>
                <a:spcPts val="0"/>
              </a:spcAft>
              <a:buNone/>
            </a:pPr>
            <a:endParaRPr sz="1800"/>
          </a:p>
          <a:p>
            <a:pPr marL="457200" lvl="0" indent="0" algn="l" rtl="0">
              <a:lnSpc>
                <a:spcPct val="90000"/>
              </a:lnSpc>
              <a:spcBef>
                <a:spcPts val="0"/>
              </a:spcBef>
              <a:spcAft>
                <a:spcPts val="0"/>
              </a:spcAft>
              <a:buNone/>
            </a:pPr>
            <a:endParaRPr sz="1800"/>
          </a:p>
          <a:p>
            <a:pPr marL="365760" lvl="0" indent="-256032" algn="l" rtl="0">
              <a:lnSpc>
                <a:spcPct val="90000"/>
              </a:lnSpc>
              <a:spcBef>
                <a:spcPts val="0"/>
              </a:spcBef>
              <a:spcAft>
                <a:spcPts val="0"/>
              </a:spcAft>
              <a:buSzPts val="1224"/>
              <a:buChar char="?"/>
            </a:pPr>
            <a:r>
              <a:rPr lang="en-US" sz="1800"/>
              <a:t>Programming interface to the services provided by the OS</a:t>
            </a:r>
            <a:endParaRPr/>
          </a:p>
          <a:p>
            <a:pPr marL="365760" lvl="0" indent="-178307" algn="l" rtl="0">
              <a:lnSpc>
                <a:spcPct val="90000"/>
              </a:lnSpc>
              <a:spcBef>
                <a:spcPts val="400"/>
              </a:spcBef>
              <a:spcAft>
                <a:spcPts val="0"/>
              </a:spcAft>
              <a:buSzPts val="1224"/>
              <a:buNone/>
            </a:pPr>
            <a:endParaRPr sz="1800"/>
          </a:p>
          <a:p>
            <a:pPr marL="365760" lvl="0" indent="-256032" algn="l" rtl="0">
              <a:lnSpc>
                <a:spcPct val="90000"/>
              </a:lnSpc>
              <a:spcBef>
                <a:spcPts val="400"/>
              </a:spcBef>
              <a:spcAft>
                <a:spcPts val="0"/>
              </a:spcAft>
              <a:buSzPts val="1224"/>
              <a:buChar char="?"/>
            </a:pPr>
            <a:r>
              <a:rPr lang="en-US" sz="1800"/>
              <a:t>Typically written in a high-level language (C or C++)</a:t>
            </a:r>
            <a:endParaRPr/>
          </a:p>
          <a:p>
            <a:pPr marL="365760" lvl="0" indent="-178307" algn="l" rtl="0">
              <a:lnSpc>
                <a:spcPct val="90000"/>
              </a:lnSpc>
              <a:spcBef>
                <a:spcPts val="400"/>
              </a:spcBef>
              <a:spcAft>
                <a:spcPts val="0"/>
              </a:spcAft>
              <a:buSzPts val="1224"/>
              <a:buNone/>
            </a:pPr>
            <a:endParaRPr sz="1800"/>
          </a:p>
          <a:p>
            <a:pPr marL="365760" lvl="0" indent="-256032" algn="l" rtl="0">
              <a:lnSpc>
                <a:spcPct val="90000"/>
              </a:lnSpc>
              <a:spcBef>
                <a:spcPts val="400"/>
              </a:spcBef>
              <a:spcAft>
                <a:spcPts val="0"/>
              </a:spcAft>
              <a:buSzPts val="1224"/>
              <a:buChar char="?"/>
            </a:pPr>
            <a:r>
              <a:rPr lang="en-US" sz="1800"/>
              <a:t>Mostly accessed by programs via a high-level </a:t>
            </a:r>
            <a:r>
              <a:rPr lang="en-US" sz="1800" b="1">
                <a:solidFill>
                  <a:srgbClr val="3366FF"/>
                </a:solidFill>
              </a:rPr>
              <a:t>Application Programming Interface </a:t>
            </a:r>
            <a:r>
              <a:rPr lang="en-US" sz="1800" b="1">
                <a:solidFill>
                  <a:srgbClr val="000000"/>
                </a:solidFill>
              </a:rPr>
              <a:t>(</a:t>
            </a:r>
            <a:r>
              <a:rPr lang="en-US" sz="1800" b="1">
                <a:solidFill>
                  <a:srgbClr val="3366FF"/>
                </a:solidFill>
              </a:rPr>
              <a:t>API</a:t>
            </a:r>
            <a:r>
              <a:rPr lang="en-US" sz="1800" b="1">
                <a:solidFill>
                  <a:srgbClr val="000000"/>
                </a:solidFill>
              </a:rPr>
              <a:t>)</a:t>
            </a:r>
            <a:r>
              <a:rPr lang="en-US" sz="1800">
                <a:solidFill>
                  <a:srgbClr val="3366FF"/>
                </a:solidFill>
              </a:rPr>
              <a:t> </a:t>
            </a:r>
            <a:r>
              <a:rPr lang="en-US" sz="1800"/>
              <a:t>rather than direct system call use</a:t>
            </a:r>
            <a:endParaRPr/>
          </a:p>
          <a:p>
            <a:pPr marL="365760" lvl="0" indent="-178307" algn="l" rtl="0">
              <a:lnSpc>
                <a:spcPct val="90000"/>
              </a:lnSpc>
              <a:spcBef>
                <a:spcPts val="400"/>
              </a:spcBef>
              <a:spcAft>
                <a:spcPts val="0"/>
              </a:spcAft>
              <a:buSzPts val="1224"/>
              <a:buNone/>
            </a:pPr>
            <a:endParaRPr sz="1800"/>
          </a:p>
          <a:p>
            <a:pPr marL="365760" lvl="0" indent="-256032" algn="l" rtl="0">
              <a:lnSpc>
                <a:spcPct val="90000"/>
              </a:lnSpc>
              <a:spcBef>
                <a:spcPts val="400"/>
              </a:spcBef>
              <a:spcAft>
                <a:spcPts val="0"/>
              </a:spcAft>
              <a:buSzPts val="1224"/>
              <a:buChar char="?"/>
            </a:pPr>
            <a:r>
              <a:rPr lang="en-US" sz="1800"/>
              <a:t>Three most common APIs are Win32 API for Windows, POSIX API for POSIX-based systems (including virtually all versions of UNIX, Linux, and Mac OS X), and Java API for the Java virtual machine (JVM)</a:t>
            </a:r>
            <a:endParaRPr/>
          </a:p>
        </p:txBody>
      </p:sp>
      <p:sp>
        <p:nvSpPr>
          <p:cNvPr id="187" name="Google Shape;187;p9"/>
          <p:cNvSpPr txBox="1">
            <a:spLocks noGrp="1"/>
          </p:cNvSpPr>
          <p:nvPr>
            <p:ph type="title"/>
          </p:nvPr>
        </p:nvSpPr>
        <p:spPr>
          <a:xfrm>
            <a:off x="457200" y="155575"/>
            <a:ext cx="8229600" cy="5762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System Calls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0"/>
          <p:cNvSpPr txBox="1">
            <a:spLocks noGrp="1"/>
          </p:cNvSpPr>
          <p:nvPr>
            <p:ph type="body" idx="1"/>
          </p:nvPr>
        </p:nvSpPr>
        <p:spPr>
          <a:xfrm>
            <a:off x="368125" y="576302"/>
            <a:ext cx="8229600" cy="1023900"/>
          </a:xfrm>
          <a:prstGeom prst="rect">
            <a:avLst/>
          </a:prstGeom>
          <a:noFill/>
          <a:ln>
            <a:noFill/>
          </a:ln>
        </p:spPr>
        <p:txBody>
          <a:bodyPr spcFirstLastPara="1" wrap="square" lIns="91425" tIns="45700" rIns="91425" bIns="45700" anchor="t" anchorCtr="0">
            <a:normAutofit lnSpcReduction="20000"/>
          </a:bodyPr>
          <a:lstStyle/>
          <a:p>
            <a:pPr marL="365760" lvl="0" indent="-291846" algn="l" rtl="0">
              <a:lnSpc>
                <a:spcPct val="100000"/>
              </a:lnSpc>
              <a:spcBef>
                <a:spcPts val="0"/>
              </a:spcBef>
              <a:spcAft>
                <a:spcPts val="0"/>
              </a:spcAft>
              <a:buSzPts val="2400"/>
              <a:buChar char="?"/>
            </a:pPr>
            <a:r>
              <a:rPr lang="en-US" sz="2400"/>
              <a:t>How a simple program that makes a copy of a file has to make a large number of system calls, involving keyboard, screen, and disk I/O.</a:t>
            </a:r>
            <a:endParaRPr sz="2400"/>
          </a:p>
        </p:txBody>
      </p:sp>
      <p:sp>
        <p:nvSpPr>
          <p:cNvPr id="194" name="Google Shape;194;p10"/>
          <p:cNvSpPr txBox="1">
            <a:spLocks noGrp="1"/>
          </p:cNvSpPr>
          <p:nvPr>
            <p:ph type="title"/>
          </p:nvPr>
        </p:nvSpPr>
        <p:spPr>
          <a:xfrm>
            <a:off x="442925" y="-12"/>
            <a:ext cx="8229600" cy="5763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Example of System Calls</a:t>
            </a:r>
            <a:endParaRPr/>
          </a:p>
        </p:txBody>
      </p:sp>
      <p:cxnSp>
        <p:nvCxnSpPr>
          <p:cNvPr id="195" name="Google Shape;195;p10"/>
          <p:cNvCxnSpPr/>
          <p:nvPr/>
        </p:nvCxnSpPr>
        <p:spPr>
          <a:xfrm>
            <a:off x="7358063" y="2022475"/>
            <a:ext cx="0" cy="420688"/>
          </a:xfrm>
          <a:prstGeom prst="straightConnector1">
            <a:avLst/>
          </a:prstGeom>
          <a:noFill/>
          <a:ln w="9525" cap="flat" cmpd="sng">
            <a:solidFill>
              <a:schemeClr val="dk1"/>
            </a:solidFill>
            <a:prstDash val="solid"/>
            <a:round/>
            <a:headEnd type="none" w="sm" len="sm"/>
            <a:tailEnd type="none" w="sm" len="sm"/>
          </a:ln>
        </p:spPr>
      </p:cxnSp>
      <p:cxnSp>
        <p:nvCxnSpPr>
          <p:cNvPr id="196" name="Google Shape;196;p10"/>
          <p:cNvCxnSpPr/>
          <p:nvPr/>
        </p:nvCxnSpPr>
        <p:spPr>
          <a:xfrm>
            <a:off x="1503363" y="2012950"/>
            <a:ext cx="0" cy="430213"/>
          </a:xfrm>
          <a:prstGeom prst="straightConnector1">
            <a:avLst/>
          </a:prstGeom>
          <a:noFill/>
          <a:ln w="9525" cap="flat" cmpd="sng">
            <a:solidFill>
              <a:schemeClr val="dk1"/>
            </a:solidFill>
            <a:prstDash val="solid"/>
            <a:round/>
            <a:headEnd type="none" w="sm" len="sm"/>
            <a:tailEnd type="none" w="sm" len="sm"/>
          </a:ln>
        </p:spPr>
      </p:cxnSp>
      <p:pic>
        <p:nvPicPr>
          <p:cNvPr id="197" name="Google Shape;197;p10"/>
          <p:cNvPicPr preferRelativeResize="0"/>
          <p:nvPr/>
        </p:nvPicPr>
        <p:blipFill>
          <a:blip r:embed="rId3">
            <a:alphaModFix/>
          </a:blip>
          <a:stretch>
            <a:fillRect/>
          </a:stretch>
        </p:blipFill>
        <p:spPr>
          <a:xfrm>
            <a:off x="78475" y="1796625"/>
            <a:ext cx="8958498" cy="52169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1"/>
          <p:cNvSpPr txBox="1">
            <a:spLocks noGrp="1"/>
          </p:cNvSpPr>
          <p:nvPr>
            <p:ph type="title"/>
          </p:nvPr>
        </p:nvSpPr>
        <p:spPr>
          <a:xfrm>
            <a:off x="457200" y="182563"/>
            <a:ext cx="8229600"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Example of Standard API</a:t>
            </a:r>
            <a:endParaRPr/>
          </a:p>
        </p:txBody>
      </p:sp>
      <p:pic>
        <p:nvPicPr>
          <p:cNvPr id="204" name="Google Shape;204;p11" descr="Screen Shot 2012-12-01 at 12.25.00 PM.png"/>
          <p:cNvPicPr preferRelativeResize="0"/>
          <p:nvPr/>
        </p:nvPicPr>
        <p:blipFill rotWithShape="1">
          <a:blip r:embed="rId3">
            <a:alphaModFix/>
          </a:blip>
          <a:srcRect/>
          <a:stretch/>
        </p:blipFill>
        <p:spPr>
          <a:xfrm>
            <a:off x="2090752" y="1066800"/>
            <a:ext cx="6102125" cy="51927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2"/>
          <p:cNvSpPr txBox="1">
            <a:spLocks noGrp="1"/>
          </p:cNvSpPr>
          <p:nvPr>
            <p:ph type="title"/>
          </p:nvPr>
        </p:nvSpPr>
        <p:spPr>
          <a:xfrm>
            <a:off x="920750" y="182563"/>
            <a:ext cx="8229600"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lt2"/>
              </a:buClr>
              <a:buSzPct val="100000"/>
              <a:buFont typeface="Lucida Sans"/>
              <a:buNone/>
            </a:pPr>
            <a:r>
              <a:rPr lang="en-US"/>
              <a:t>API – System Call – OS Relationship</a:t>
            </a:r>
            <a:endParaRPr/>
          </a:p>
        </p:txBody>
      </p:sp>
      <p:pic>
        <p:nvPicPr>
          <p:cNvPr id="211" name="Google Shape;211;p12"/>
          <p:cNvPicPr preferRelativeResize="0"/>
          <p:nvPr/>
        </p:nvPicPr>
        <p:blipFill>
          <a:blip r:embed="rId3">
            <a:alphaModFix/>
          </a:blip>
          <a:stretch>
            <a:fillRect/>
          </a:stretch>
        </p:blipFill>
        <p:spPr>
          <a:xfrm>
            <a:off x="152400" y="911225"/>
            <a:ext cx="8839201" cy="5885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14"/>
          <p:cNvSpPr txBox="1">
            <a:spLocks noGrp="1"/>
          </p:cNvSpPr>
          <p:nvPr>
            <p:ph type="title"/>
          </p:nvPr>
        </p:nvSpPr>
        <p:spPr>
          <a:xfrm>
            <a:off x="457200" y="348566"/>
            <a:ext cx="8229600" cy="576262"/>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2"/>
              </a:buClr>
              <a:buSzPts val="3600"/>
              <a:buFont typeface="Lucida Sans"/>
              <a:buNone/>
            </a:pPr>
            <a:r>
              <a:rPr lang="en-US" sz="3600"/>
              <a:t>System Call Parameter Passing via Table</a:t>
            </a:r>
            <a:endParaRPr/>
          </a:p>
        </p:txBody>
      </p:sp>
      <p:pic>
        <p:nvPicPr>
          <p:cNvPr id="218" name="Google Shape;218;p14"/>
          <p:cNvPicPr preferRelativeResize="0"/>
          <p:nvPr/>
        </p:nvPicPr>
        <p:blipFill>
          <a:blip r:embed="rId3">
            <a:alphaModFix/>
          </a:blip>
          <a:stretch>
            <a:fillRect/>
          </a:stretch>
        </p:blipFill>
        <p:spPr>
          <a:xfrm>
            <a:off x="102900" y="2136103"/>
            <a:ext cx="8839200" cy="465005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3"/>
          <p:cNvSpPr txBox="1">
            <a:spLocks noGrp="1"/>
          </p:cNvSpPr>
          <p:nvPr>
            <p:ph type="title"/>
          </p:nvPr>
        </p:nvSpPr>
        <p:spPr>
          <a:xfrm>
            <a:off x="982663" y="198438"/>
            <a:ext cx="7704137"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System Call Parameter Passing</a:t>
            </a:r>
            <a:endParaRPr/>
          </a:p>
        </p:txBody>
      </p:sp>
      <p:sp>
        <p:nvSpPr>
          <p:cNvPr id="225" name="Google Shape;225;p13"/>
          <p:cNvSpPr txBox="1">
            <a:spLocks noGrp="1"/>
          </p:cNvSpPr>
          <p:nvPr>
            <p:ph type="body" idx="1"/>
          </p:nvPr>
        </p:nvSpPr>
        <p:spPr>
          <a:xfrm>
            <a:off x="1311150" y="1233488"/>
            <a:ext cx="7297800" cy="4530600"/>
          </a:xfrm>
          <a:prstGeom prst="rect">
            <a:avLst/>
          </a:prstGeom>
          <a:noFill/>
          <a:ln>
            <a:noFill/>
          </a:ln>
        </p:spPr>
        <p:txBody>
          <a:bodyPr spcFirstLastPara="1" wrap="square" lIns="91425" tIns="45700" rIns="91425" bIns="45700" anchor="t" anchorCtr="0">
            <a:normAutofit/>
          </a:bodyPr>
          <a:lstStyle/>
          <a:p>
            <a:pPr marL="365760" lvl="0" indent="-256032" algn="l" rtl="0">
              <a:lnSpc>
                <a:spcPct val="90000"/>
              </a:lnSpc>
              <a:spcBef>
                <a:spcPts val="0"/>
              </a:spcBef>
              <a:spcAft>
                <a:spcPts val="0"/>
              </a:spcAft>
              <a:buSzPts val="1836"/>
              <a:buChar char="?"/>
            </a:pPr>
            <a:r>
              <a:rPr lang="en-US"/>
              <a:t>Three general methods used to pass parameters to the OS</a:t>
            </a:r>
            <a:endParaRPr/>
          </a:p>
          <a:p>
            <a:pPr marL="621792" lvl="1" indent="-228600" algn="l" rtl="0">
              <a:lnSpc>
                <a:spcPct val="90000"/>
              </a:lnSpc>
              <a:spcBef>
                <a:spcPts val="324"/>
              </a:spcBef>
              <a:spcAft>
                <a:spcPts val="0"/>
              </a:spcAft>
              <a:buSzPts val="2300"/>
              <a:buFont typeface="Noto Sans Symbols"/>
              <a:buChar char="❖"/>
            </a:pPr>
            <a:r>
              <a:rPr lang="en-US"/>
              <a:t>Simplest:  pass the parameters in registers</a:t>
            </a:r>
            <a:endParaRPr/>
          </a:p>
          <a:p>
            <a:pPr marL="621792" lvl="1" indent="-82550" algn="l" rtl="0">
              <a:lnSpc>
                <a:spcPct val="90000"/>
              </a:lnSpc>
              <a:spcBef>
                <a:spcPts val="324"/>
              </a:spcBef>
              <a:spcAft>
                <a:spcPts val="0"/>
              </a:spcAft>
              <a:buSzPts val="2300"/>
              <a:buFont typeface="Noto Sans Symbols"/>
              <a:buNone/>
            </a:pPr>
            <a:endParaRPr/>
          </a:p>
          <a:p>
            <a:pPr marL="621792" lvl="1" indent="-228600" algn="l" rtl="0">
              <a:lnSpc>
                <a:spcPct val="90000"/>
              </a:lnSpc>
              <a:spcBef>
                <a:spcPts val="324"/>
              </a:spcBef>
              <a:spcAft>
                <a:spcPts val="0"/>
              </a:spcAft>
              <a:buSzPts val="2300"/>
              <a:buFont typeface="Noto Sans Symbols"/>
              <a:buChar char="❖"/>
            </a:pPr>
            <a:r>
              <a:rPr lang="en-US"/>
              <a:t>Parameters stored in a block</a:t>
            </a:r>
            <a:r>
              <a:rPr lang="en-US" i="1"/>
              <a:t>, </a:t>
            </a:r>
            <a:r>
              <a:rPr lang="en-US"/>
              <a:t>or table, in memory, and address of block passed as a parameter in a register </a:t>
            </a:r>
            <a:endParaRPr/>
          </a:p>
          <a:p>
            <a:pPr marL="621792" lvl="1" indent="-82550" algn="l" rtl="0">
              <a:lnSpc>
                <a:spcPct val="90000"/>
              </a:lnSpc>
              <a:spcBef>
                <a:spcPts val="324"/>
              </a:spcBef>
              <a:spcAft>
                <a:spcPts val="0"/>
              </a:spcAft>
              <a:buSzPts val="2300"/>
              <a:buFont typeface="Noto Sans Symbols"/>
              <a:buNone/>
            </a:pPr>
            <a:endParaRPr/>
          </a:p>
          <a:p>
            <a:pPr marL="621792" lvl="1" indent="-228600" algn="l" rtl="0">
              <a:lnSpc>
                <a:spcPct val="90000"/>
              </a:lnSpc>
              <a:spcBef>
                <a:spcPts val="324"/>
              </a:spcBef>
              <a:spcAft>
                <a:spcPts val="0"/>
              </a:spcAft>
              <a:buSzPts val="2300"/>
              <a:buFont typeface="Noto Sans Symbols"/>
              <a:buChar char="❖"/>
            </a:pPr>
            <a:r>
              <a:rPr lang="en-US"/>
              <a:t>Parameters placed, or </a:t>
            </a:r>
            <a:r>
              <a:rPr lang="en-US" b="1">
                <a:solidFill>
                  <a:srgbClr val="3366FF"/>
                </a:solidFill>
              </a:rPr>
              <a:t>pushed</a:t>
            </a:r>
            <a:r>
              <a:rPr lang="en-US" i="1"/>
              <a:t>, </a:t>
            </a:r>
            <a:r>
              <a:rPr lang="en-US"/>
              <a:t>onto the </a:t>
            </a:r>
            <a:r>
              <a:rPr lang="en-US" b="1">
                <a:solidFill>
                  <a:srgbClr val="3366FF"/>
                </a:solidFill>
              </a:rPr>
              <a:t>stack</a:t>
            </a:r>
            <a:r>
              <a:rPr lang="en-US" i="1"/>
              <a:t> </a:t>
            </a:r>
            <a:r>
              <a:rPr lang="en-US"/>
              <a:t>by the program and </a:t>
            </a:r>
            <a:r>
              <a:rPr lang="en-US" b="1">
                <a:solidFill>
                  <a:srgbClr val="3366FF"/>
                </a:solidFill>
              </a:rPr>
              <a:t>popped</a:t>
            </a:r>
            <a:r>
              <a:rPr lang="en-US" i="1"/>
              <a:t> </a:t>
            </a:r>
            <a:r>
              <a:rPr lang="en-US"/>
              <a:t>off the stack by the operating system</a:t>
            </a:r>
            <a:endParaRPr/>
          </a:p>
          <a:p>
            <a:pPr marL="621792" lvl="1" indent="-82550" algn="l" rtl="0">
              <a:lnSpc>
                <a:spcPct val="90000"/>
              </a:lnSpc>
              <a:spcBef>
                <a:spcPts val="324"/>
              </a:spcBef>
              <a:spcAft>
                <a:spcPts val="0"/>
              </a:spcAft>
              <a:buSzPts val="2300"/>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5"/>
          <p:cNvSpPr txBox="1">
            <a:spLocks noGrp="1"/>
          </p:cNvSpPr>
          <p:nvPr>
            <p:ph type="body" idx="1"/>
          </p:nvPr>
        </p:nvSpPr>
        <p:spPr>
          <a:xfrm>
            <a:off x="457200" y="1481328"/>
            <a:ext cx="8229600" cy="4525963"/>
          </a:xfrm>
          <a:prstGeom prst="rect">
            <a:avLst/>
          </a:prstGeom>
          <a:noFill/>
          <a:ln>
            <a:noFill/>
          </a:ln>
        </p:spPr>
        <p:txBody>
          <a:bodyPr spcFirstLastPara="1" wrap="square" lIns="91425" tIns="45700" rIns="91425" bIns="45700" anchor="t" anchorCtr="0">
            <a:normAutofit lnSpcReduction="20000"/>
          </a:bodyPr>
          <a:lstStyle/>
          <a:p>
            <a:pPr marL="365760" lvl="0" indent="-256032" algn="l" rtl="0">
              <a:lnSpc>
                <a:spcPct val="100000"/>
              </a:lnSpc>
              <a:spcBef>
                <a:spcPts val="0"/>
              </a:spcBef>
              <a:spcAft>
                <a:spcPts val="0"/>
              </a:spcAft>
              <a:buSzPts val="2040"/>
              <a:buNone/>
            </a:pPr>
            <a:r>
              <a:rPr lang="en-US" sz="3000"/>
              <a:t>System calls can be roughly grouped into </a:t>
            </a:r>
            <a:endParaRPr/>
          </a:p>
          <a:p>
            <a:pPr marL="365760" lvl="0" indent="-256032" algn="l" rtl="0">
              <a:lnSpc>
                <a:spcPct val="100000"/>
              </a:lnSpc>
              <a:spcBef>
                <a:spcPts val="400"/>
              </a:spcBef>
              <a:spcAft>
                <a:spcPts val="0"/>
              </a:spcAft>
              <a:buSzPts val="2040"/>
              <a:buNone/>
            </a:pPr>
            <a:r>
              <a:rPr lang="en-US" sz="3000"/>
              <a:t>Six major categories:</a:t>
            </a:r>
            <a:endParaRPr/>
          </a:p>
          <a:p>
            <a:pPr marL="365760" lvl="0" indent="-256032" algn="l" rtl="0">
              <a:lnSpc>
                <a:spcPct val="100000"/>
              </a:lnSpc>
              <a:spcBef>
                <a:spcPts val="400"/>
              </a:spcBef>
              <a:spcAft>
                <a:spcPts val="0"/>
              </a:spcAft>
              <a:buSzPts val="2040"/>
              <a:buNone/>
            </a:pPr>
            <a:endParaRPr sz="3000"/>
          </a:p>
          <a:p>
            <a:pPr marL="514350" lvl="0" indent="-514350" algn="l" rtl="0">
              <a:lnSpc>
                <a:spcPct val="100000"/>
              </a:lnSpc>
              <a:spcBef>
                <a:spcPts val="400"/>
              </a:spcBef>
              <a:spcAft>
                <a:spcPts val="0"/>
              </a:spcAft>
              <a:buSzPts val="2040"/>
              <a:buFont typeface="Lucida Sans"/>
              <a:buAutoNum type="arabicPeriod"/>
            </a:pPr>
            <a:r>
              <a:rPr lang="en-US" sz="3000"/>
              <a:t>Process Control</a:t>
            </a:r>
            <a:endParaRPr/>
          </a:p>
          <a:p>
            <a:pPr marL="514350" lvl="0" indent="-514350" algn="l" rtl="0">
              <a:lnSpc>
                <a:spcPct val="100000"/>
              </a:lnSpc>
              <a:spcBef>
                <a:spcPts val="400"/>
              </a:spcBef>
              <a:spcAft>
                <a:spcPts val="0"/>
              </a:spcAft>
              <a:buSzPts val="2040"/>
              <a:buFont typeface="Lucida Sans"/>
              <a:buAutoNum type="arabicPeriod"/>
            </a:pPr>
            <a:r>
              <a:rPr lang="en-US" sz="3000"/>
              <a:t>File management </a:t>
            </a:r>
            <a:endParaRPr/>
          </a:p>
          <a:p>
            <a:pPr marL="514350" lvl="0" indent="-514350" algn="l" rtl="0">
              <a:lnSpc>
                <a:spcPct val="100000"/>
              </a:lnSpc>
              <a:spcBef>
                <a:spcPts val="400"/>
              </a:spcBef>
              <a:spcAft>
                <a:spcPts val="0"/>
              </a:spcAft>
              <a:buSzPts val="2040"/>
              <a:buFont typeface="Lucida Sans"/>
              <a:buAutoNum type="arabicPeriod"/>
            </a:pPr>
            <a:r>
              <a:rPr lang="en-US" sz="3000"/>
              <a:t>Device Management </a:t>
            </a:r>
            <a:endParaRPr/>
          </a:p>
          <a:p>
            <a:pPr marL="514350" lvl="0" indent="-514350" algn="l" rtl="0">
              <a:lnSpc>
                <a:spcPct val="100000"/>
              </a:lnSpc>
              <a:spcBef>
                <a:spcPts val="400"/>
              </a:spcBef>
              <a:spcAft>
                <a:spcPts val="0"/>
              </a:spcAft>
              <a:buSzPts val="2040"/>
              <a:buFont typeface="Lucida Sans"/>
              <a:buAutoNum type="arabicPeriod"/>
            </a:pPr>
            <a:r>
              <a:rPr lang="en-US" sz="3000"/>
              <a:t>Information Maintenance</a:t>
            </a:r>
            <a:endParaRPr/>
          </a:p>
          <a:p>
            <a:pPr marL="514350" lvl="0" indent="-514350" algn="l" rtl="0">
              <a:lnSpc>
                <a:spcPct val="100000"/>
              </a:lnSpc>
              <a:spcBef>
                <a:spcPts val="400"/>
              </a:spcBef>
              <a:spcAft>
                <a:spcPts val="0"/>
              </a:spcAft>
              <a:buSzPts val="2040"/>
              <a:buFont typeface="Lucida Sans"/>
              <a:buAutoNum type="arabicPeriod"/>
            </a:pPr>
            <a:r>
              <a:rPr lang="en-US" sz="3000"/>
              <a:t>Communication</a:t>
            </a:r>
            <a:endParaRPr sz="3000"/>
          </a:p>
          <a:p>
            <a:pPr marL="514350" lvl="0" indent="-575310" algn="l" rtl="0">
              <a:lnSpc>
                <a:spcPct val="100000"/>
              </a:lnSpc>
              <a:spcBef>
                <a:spcPts val="400"/>
              </a:spcBef>
              <a:spcAft>
                <a:spcPts val="0"/>
              </a:spcAft>
              <a:buSzPts val="3000"/>
              <a:buAutoNum type="arabicPeriod"/>
            </a:pPr>
            <a:r>
              <a:rPr lang="en-US" sz="3000"/>
              <a:t>Protection(allow_user and deny_user)</a:t>
            </a:r>
            <a:endParaRPr sz="3000"/>
          </a:p>
          <a:p>
            <a:pPr marL="365760" lvl="0" indent="-139446" algn="l" rtl="0">
              <a:lnSpc>
                <a:spcPct val="100000"/>
              </a:lnSpc>
              <a:spcBef>
                <a:spcPts val="400"/>
              </a:spcBef>
              <a:spcAft>
                <a:spcPts val="0"/>
              </a:spcAft>
              <a:buSzPts val="1836"/>
              <a:buNone/>
            </a:pPr>
            <a:endParaRPr/>
          </a:p>
        </p:txBody>
      </p:sp>
      <p:sp>
        <p:nvSpPr>
          <p:cNvPr id="231" name="Google Shape;231;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Types of System Calls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6"/>
          <p:cNvSpPr txBox="1">
            <a:spLocks noGrp="1"/>
          </p:cNvSpPr>
          <p:nvPr>
            <p:ph type="body" idx="1"/>
          </p:nvPr>
        </p:nvSpPr>
        <p:spPr>
          <a:xfrm>
            <a:off x="417600" y="809850"/>
            <a:ext cx="8229600" cy="4126800"/>
          </a:xfrm>
          <a:prstGeom prst="rect">
            <a:avLst/>
          </a:prstGeom>
          <a:noFill/>
          <a:ln>
            <a:noFill/>
          </a:ln>
        </p:spPr>
        <p:txBody>
          <a:bodyPr spcFirstLastPara="1" wrap="square" lIns="91425" tIns="45700" rIns="91425" bIns="45700" anchor="t" anchorCtr="0">
            <a:normAutofit/>
          </a:bodyPr>
          <a:lstStyle/>
          <a:p>
            <a:pPr marL="365760" lvl="0" indent="-256032" algn="l" rtl="0">
              <a:lnSpc>
                <a:spcPct val="100000"/>
              </a:lnSpc>
              <a:spcBef>
                <a:spcPts val="0"/>
              </a:spcBef>
              <a:spcAft>
                <a:spcPts val="0"/>
              </a:spcAft>
              <a:buSzPts val="1768"/>
              <a:buNone/>
            </a:pPr>
            <a:r>
              <a:rPr lang="en-US" sz="2600" b="1"/>
              <a:t>1.Process Control</a:t>
            </a:r>
            <a:endParaRPr/>
          </a:p>
          <a:p>
            <a:pPr marL="365760" lvl="0" indent="-256032" algn="l" rtl="0">
              <a:lnSpc>
                <a:spcPct val="100000"/>
              </a:lnSpc>
              <a:spcBef>
                <a:spcPts val="400"/>
              </a:spcBef>
              <a:spcAft>
                <a:spcPts val="0"/>
              </a:spcAft>
              <a:buSzPts val="1768"/>
              <a:buChar char="?"/>
            </a:pPr>
            <a:r>
              <a:rPr lang="en-US" sz="2600" u="sng"/>
              <a:t>Examples are:</a:t>
            </a:r>
            <a:endParaRPr sz="2600" u="sng"/>
          </a:p>
          <a:p>
            <a:pPr marL="914400" lvl="1" indent="-340868" algn="l" rtl="0">
              <a:lnSpc>
                <a:spcPct val="100000"/>
              </a:lnSpc>
              <a:spcBef>
                <a:spcPts val="400"/>
              </a:spcBef>
              <a:spcAft>
                <a:spcPts val="0"/>
              </a:spcAft>
              <a:buSzPts val="1768"/>
              <a:buChar char="◦"/>
            </a:pPr>
            <a:r>
              <a:rPr lang="en-US" sz="2600"/>
              <a:t>create process,</a:t>
            </a:r>
            <a:endParaRPr sz="2600"/>
          </a:p>
          <a:p>
            <a:pPr marL="914400" lvl="1" indent="-340868" algn="l" rtl="0">
              <a:lnSpc>
                <a:spcPct val="100000"/>
              </a:lnSpc>
              <a:spcBef>
                <a:spcPts val="400"/>
              </a:spcBef>
              <a:spcAft>
                <a:spcPts val="0"/>
              </a:spcAft>
              <a:buSzPts val="1768"/>
              <a:buChar char="◦"/>
            </a:pPr>
            <a:r>
              <a:rPr lang="en-US" sz="2600"/>
              <a:t>terminate process, </a:t>
            </a:r>
            <a:endParaRPr sz="2600"/>
          </a:p>
          <a:p>
            <a:pPr marL="914400" lvl="1" indent="-340868" algn="l" rtl="0">
              <a:lnSpc>
                <a:spcPct val="100000"/>
              </a:lnSpc>
              <a:spcBef>
                <a:spcPts val="400"/>
              </a:spcBef>
              <a:spcAft>
                <a:spcPts val="0"/>
              </a:spcAft>
              <a:buSzPts val="1768"/>
              <a:buChar char="◦"/>
            </a:pPr>
            <a:r>
              <a:rPr lang="en-US" sz="2600"/>
              <a:t>load process, </a:t>
            </a:r>
            <a:endParaRPr sz="2600"/>
          </a:p>
          <a:p>
            <a:pPr marL="914400" lvl="1" indent="-340868" algn="l" rtl="0">
              <a:lnSpc>
                <a:spcPct val="100000"/>
              </a:lnSpc>
              <a:spcBef>
                <a:spcPts val="400"/>
              </a:spcBef>
              <a:spcAft>
                <a:spcPts val="0"/>
              </a:spcAft>
              <a:buSzPts val="1768"/>
              <a:buChar char="◦"/>
            </a:pPr>
            <a:r>
              <a:rPr lang="en-US" sz="2600"/>
              <a:t>execute process, </a:t>
            </a:r>
            <a:endParaRPr sz="2600"/>
          </a:p>
          <a:p>
            <a:pPr marL="914400" lvl="1" indent="-340868" algn="l" rtl="0">
              <a:lnSpc>
                <a:spcPct val="100000"/>
              </a:lnSpc>
              <a:spcBef>
                <a:spcPts val="400"/>
              </a:spcBef>
              <a:spcAft>
                <a:spcPts val="0"/>
              </a:spcAft>
              <a:buSzPts val="1768"/>
              <a:buChar char="◦"/>
            </a:pPr>
            <a:r>
              <a:rPr lang="en-US" sz="2600"/>
              <a:t>get/set process attributes, </a:t>
            </a:r>
            <a:endParaRPr sz="2600"/>
          </a:p>
          <a:p>
            <a:pPr marL="914400" lvl="1" indent="-340868" algn="l" rtl="0">
              <a:lnSpc>
                <a:spcPct val="100000"/>
              </a:lnSpc>
              <a:spcBef>
                <a:spcPts val="400"/>
              </a:spcBef>
              <a:spcAft>
                <a:spcPts val="0"/>
              </a:spcAft>
              <a:buSzPts val="1768"/>
              <a:buChar char="◦"/>
            </a:pPr>
            <a:r>
              <a:rPr lang="en-US" sz="2600"/>
              <a:t>wait for event, </a:t>
            </a:r>
            <a:endParaRPr sz="2600"/>
          </a:p>
          <a:p>
            <a:pPr marL="914400" lvl="1" indent="-340868" algn="l" rtl="0">
              <a:lnSpc>
                <a:spcPct val="100000"/>
              </a:lnSpc>
              <a:spcBef>
                <a:spcPts val="400"/>
              </a:spcBef>
              <a:spcAft>
                <a:spcPts val="0"/>
              </a:spcAft>
              <a:buSzPts val="1768"/>
              <a:buChar char="◦"/>
            </a:pPr>
            <a:r>
              <a:rPr lang="en-US" sz="2600"/>
              <a:t>signal event, allocate/free memory.</a:t>
            </a:r>
            <a:endParaRPr/>
          </a:p>
        </p:txBody>
      </p:sp>
      <p:sp>
        <p:nvSpPr>
          <p:cNvPr id="238" name="Google Shape;238;p16"/>
          <p:cNvSpPr txBox="1">
            <a:spLocks noGrp="1"/>
          </p:cNvSpPr>
          <p:nvPr>
            <p:ph type="title"/>
          </p:nvPr>
        </p:nvSpPr>
        <p:spPr>
          <a:xfrm>
            <a:off x="457200" y="-3"/>
            <a:ext cx="8229600" cy="8592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Types of System Calls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7"/>
          <p:cNvSpPr txBox="1">
            <a:spLocks noGrp="1"/>
          </p:cNvSpPr>
          <p:nvPr>
            <p:ph type="body" idx="1"/>
          </p:nvPr>
        </p:nvSpPr>
        <p:spPr>
          <a:xfrm>
            <a:off x="457200" y="1481328"/>
            <a:ext cx="8229600" cy="4525963"/>
          </a:xfrm>
          <a:prstGeom prst="rect">
            <a:avLst/>
          </a:prstGeom>
          <a:noFill/>
          <a:ln>
            <a:noFill/>
          </a:ln>
        </p:spPr>
        <p:txBody>
          <a:bodyPr spcFirstLastPara="1" wrap="square" lIns="91425" tIns="45700" rIns="91425" bIns="45700" anchor="t" anchorCtr="0">
            <a:normAutofit fontScale="92500" lnSpcReduction="20000"/>
          </a:bodyPr>
          <a:lstStyle/>
          <a:p>
            <a:pPr marL="365760" lvl="0" indent="-256032" algn="l" rtl="0">
              <a:lnSpc>
                <a:spcPct val="100000"/>
              </a:lnSpc>
              <a:spcBef>
                <a:spcPts val="0"/>
              </a:spcBef>
              <a:spcAft>
                <a:spcPts val="0"/>
              </a:spcAft>
              <a:buSzPct val="68000"/>
              <a:buNone/>
            </a:pPr>
            <a:r>
              <a:rPr lang="en-US" sz="2200" b="1"/>
              <a:t>2.File management </a:t>
            </a:r>
            <a:endParaRPr/>
          </a:p>
          <a:p>
            <a:pPr marL="365760" lvl="0" indent="-248906" algn="l" rtl="0">
              <a:lnSpc>
                <a:spcPct val="100000"/>
              </a:lnSpc>
              <a:spcBef>
                <a:spcPts val="400"/>
              </a:spcBef>
              <a:spcAft>
                <a:spcPts val="0"/>
              </a:spcAft>
              <a:buSzPct val="68000"/>
              <a:buChar char="?"/>
            </a:pPr>
            <a:r>
              <a:rPr lang="en-US" sz="2200"/>
              <a:t>create file, delete file</a:t>
            </a:r>
            <a:endParaRPr/>
          </a:p>
          <a:p>
            <a:pPr marL="365760" lvl="0" indent="-248906" algn="l" rtl="0">
              <a:lnSpc>
                <a:spcPct val="100000"/>
              </a:lnSpc>
              <a:spcBef>
                <a:spcPts val="400"/>
              </a:spcBef>
              <a:spcAft>
                <a:spcPts val="0"/>
              </a:spcAft>
              <a:buSzPct val="68000"/>
              <a:buChar char="?"/>
            </a:pPr>
            <a:r>
              <a:rPr lang="en-US" sz="2200"/>
              <a:t>open, close</a:t>
            </a:r>
            <a:endParaRPr/>
          </a:p>
          <a:p>
            <a:pPr marL="365760" lvl="0" indent="-248906" algn="l" rtl="0">
              <a:lnSpc>
                <a:spcPct val="100000"/>
              </a:lnSpc>
              <a:spcBef>
                <a:spcPts val="400"/>
              </a:spcBef>
              <a:spcAft>
                <a:spcPts val="0"/>
              </a:spcAft>
              <a:buSzPct val="68000"/>
              <a:buChar char="?"/>
            </a:pPr>
            <a:r>
              <a:rPr lang="en-US" sz="2200"/>
              <a:t>read, write, reposition</a:t>
            </a:r>
            <a:endParaRPr/>
          </a:p>
          <a:p>
            <a:pPr marL="365760" lvl="0" indent="-248906" algn="l" rtl="0">
              <a:lnSpc>
                <a:spcPct val="100000"/>
              </a:lnSpc>
              <a:spcBef>
                <a:spcPts val="400"/>
              </a:spcBef>
              <a:spcAft>
                <a:spcPts val="0"/>
              </a:spcAft>
              <a:buSzPct val="68000"/>
              <a:buChar char="?"/>
            </a:pPr>
            <a:r>
              <a:rPr lang="en-US" sz="2200"/>
              <a:t>get/set file attributes (Same for folders or directories)</a:t>
            </a:r>
            <a:endParaRPr/>
          </a:p>
          <a:p>
            <a:pPr marL="365760" lvl="0" indent="-256032" algn="l" rtl="0">
              <a:lnSpc>
                <a:spcPct val="100000"/>
              </a:lnSpc>
              <a:spcBef>
                <a:spcPts val="400"/>
              </a:spcBef>
              <a:spcAft>
                <a:spcPts val="0"/>
              </a:spcAft>
              <a:buSzPct val="68000"/>
              <a:buNone/>
            </a:pPr>
            <a:r>
              <a:rPr lang="en-US" sz="2200" b="1"/>
              <a:t>3.Device Management </a:t>
            </a:r>
            <a:endParaRPr/>
          </a:p>
          <a:p>
            <a:pPr marL="365760" lvl="0" indent="-248906" algn="l" rtl="0">
              <a:lnSpc>
                <a:spcPct val="100000"/>
              </a:lnSpc>
              <a:spcBef>
                <a:spcPts val="400"/>
              </a:spcBef>
              <a:spcAft>
                <a:spcPts val="0"/>
              </a:spcAft>
              <a:buSzPct val="68000"/>
              <a:buChar char="?"/>
            </a:pPr>
            <a:r>
              <a:rPr lang="en-US" sz="2200"/>
              <a:t>request device, release device</a:t>
            </a:r>
            <a:endParaRPr/>
          </a:p>
          <a:p>
            <a:pPr marL="365760" lvl="0" indent="-248906" algn="l" rtl="0">
              <a:lnSpc>
                <a:spcPct val="100000"/>
              </a:lnSpc>
              <a:spcBef>
                <a:spcPts val="400"/>
              </a:spcBef>
              <a:spcAft>
                <a:spcPts val="0"/>
              </a:spcAft>
              <a:buSzPct val="68000"/>
              <a:buChar char="?"/>
            </a:pPr>
            <a:r>
              <a:rPr lang="en-US" sz="2200"/>
              <a:t>read, write, reposition</a:t>
            </a:r>
            <a:endParaRPr/>
          </a:p>
          <a:p>
            <a:pPr marL="365760" lvl="0" indent="-248906" algn="l" rtl="0">
              <a:lnSpc>
                <a:spcPct val="100000"/>
              </a:lnSpc>
              <a:spcBef>
                <a:spcPts val="400"/>
              </a:spcBef>
              <a:spcAft>
                <a:spcPts val="0"/>
              </a:spcAft>
              <a:buSzPct val="68000"/>
              <a:buChar char="?"/>
            </a:pPr>
            <a:r>
              <a:rPr lang="en-US" sz="2200"/>
              <a:t>get/set device attributes</a:t>
            </a:r>
            <a:endParaRPr/>
          </a:p>
          <a:p>
            <a:pPr marL="365760" lvl="0" indent="-248906" algn="l" rtl="0">
              <a:lnSpc>
                <a:spcPct val="100000"/>
              </a:lnSpc>
              <a:spcBef>
                <a:spcPts val="400"/>
              </a:spcBef>
              <a:spcAft>
                <a:spcPts val="0"/>
              </a:spcAft>
              <a:buSzPct val="68000"/>
              <a:buChar char="?"/>
            </a:pPr>
            <a:r>
              <a:rPr lang="en-US" sz="2200"/>
              <a:t>logically attach or detach devices</a:t>
            </a:r>
            <a:endParaRPr/>
          </a:p>
          <a:p>
            <a:pPr marL="365760" lvl="0" indent="-256032" algn="l" rtl="0">
              <a:lnSpc>
                <a:spcPct val="100000"/>
              </a:lnSpc>
              <a:spcBef>
                <a:spcPts val="400"/>
              </a:spcBef>
              <a:spcAft>
                <a:spcPts val="0"/>
              </a:spcAft>
              <a:buSzPct val="68000"/>
              <a:buNone/>
            </a:pPr>
            <a:endParaRPr sz="2200"/>
          </a:p>
          <a:p>
            <a:pPr marL="365760" lvl="0" indent="-139446" algn="l" rtl="0">
              <a:lnSpc>
                <a:spcPct val="100000"/>
              </a:lnSpc>
              <a:spcBef>
                <a:spcPts val="400"/>
              </a:spcBef>
              <a:spcAft>
                <a:spcPts val="0"/>
              </a:spcAft>
              <a:buSzPct val="68000"/>
              <a:buNone/>
            </a:pPr>
            <a:endParaRPr/>
          </a:p>
        </p:txBody>
      </p:sp>
      <p:sp>
        <p:nvSpPr>
          <p:cNvPr id="245" name="Google Shape;245;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Types of System Calls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8"/>
          <p:cNvSpPr txBox="1">
            <a:spLocks noGrp="1"/>
          </p:cNvSpPr>
          <p:nvPr>
            <p:ph type="body" idx="1"/>
          </p:nvPr>
        </p:nvSpPr>
        <p:spPr>
          <a:xfrm>
            <a:off x="457200" y="1481325"/>
            <a:ext cx="8229600" cy="5187000"/>
          </a:xfrm>
          <a:prstGeom prst="rect">
            <a:avLst/>
          </a:prstGeom>
          <a:noFill/>
          <a:ln>
            <a:noFill/>
          </a:ln>
        </p:spPr>
        <p:txBody>
          <a:bodyPr spcFirstLastPara="1" wrap="square" lIns="91425" tIns="45700" rIns="91425" bIns="45700" anchor="t" anchorCtr="0">
            <a:normAutofit/>
          </a:bodyPr>
          <a:lstStyle/>
          <a:p>
            <a:pPr marL="365760" lvl="0" indent="-256032" algn="l" rtl="0">
              <a:lnSpc>
                <a:spcPct val="100000"/>
              </a:lnSpc>
              <a:spcBef>
                <a:spcPts val="0"/>
              </a:spcBef>
              <a:spcAft>
                <a:spcPts val="0"/>
              </a:spcAft>
              <a:buSzPts val="1632"/>
              <a:buNone/>
            </a:pPr>
            <a:r>
              <a:rPr lang="en-US" sz="2400" b="1"/>
              <a:t>4.Information Maintenance</a:t>
            </a:r>
            <a:endParaRPr/>
          </a:p>
          <a:p>
            <a:pPr marL="365760" lvl="0" indent="-256032" algn="l" rtl="0">
              <a:lnSpc>
                <a:spcPct val="100000"/>
              </a:lnSpc>
              <a:spcBef>
                <a:spcPts val="400"/>
              </a:spcBef>
              <a:spcAft>
                <a:spcPts val="0"/>
              </a:spcAft>
              <a:buSzPts val="1632"/>
              <a:buChar char="?"/>
            </a:pPr>
            <a:r>
              <a:rPr lang="en-US" sz="2400"/>
              <a:t> get/set time or date</a:t>
            </a:r>
            <a:endParaRPr/>
          </a:p>
          <a:p>
            <a:pPr marL="365760" lvl="0" indent="-256032" algn="l" rtl="0">
              <a:lnSpc>
                <a:spcPct val="100000"/>
              </a:lnSpc>
              <a:spcBef>
                <a:spcPts val="400"/>
              </a:spcBef>
              <a:spcAft>
                <a:spcPts val="0"/>
              </a:spcAft>
              <a:buSzPts val="1632"/>
              <a:buChar char="?"/>
            </a:pPr>
            <a:r>
              <a:rPr lang="en-US" sz="2400"/>
              <a:t>get/set system data</a:t>
            </a:r>
            <a:endParaRPr/>
          </a:p>
          <a:p>
            <a:pPr marL="365760" lvl="0" indent="-256032" algn="l" rtl="0">
              <a:lnSpc>
                <a:spcPct val="100000"/>
              </a:lnSpc>
              <a:spcBef>
                <a:spcPts val="400"/>
              </a:spcBef>
              <a:spcAft>
                <a:spcPts val="0"/>
              </a:spcAft>
              <a:buSzPts val="1632"/>
              <a:buChar char="?"/>
            </a:pPr>
            <a:r>
              <a:rPr lang="en-US" sz="2400"/>
              <a:t>get/set process, file, or device attributes</a:t>
            </a:r>
            <a:endParaRPr/>
          </a:p>
          <a:p>
            <a:pPr marL="365760" lvl="0" indent="-256032" algn="l" rtl="0">
              <a:lnSpc>
                <a:spcPct val="100000"/>
              </a:lnSpc>
              <a:spcBef>
                <a:spcPts val="400"/>
              </a:spcBef>
              <a:spcAft>
                <a:spcPts val="0"/>
              </a:spcAft>
              <a:buSzPts val="1632"/>
              <a:buNone/>
            </a:pPr>
            <a:r>
              <a:rPr lang="en-US" sz="2400" b="1"/>
              <a:t>5.Communication </a:t>
            </a:r>
            <a:endParaRPr/>
          </a:p>
          <a:p>
            <a:pPr marL="365760" lvl="0" indent="-256032" algn="l" rtl="0">
              <a:lnSpc>
                <a:spcPct val="100000"/>
              </a:lnSpc>
              <a:spcBef>
                <a:spcPts val="400"/>
              </a:spcBef>
              <a:spcAft>
                <a:spcPts val="0"/>
              </a:spcAft>
              <a:buSzPts val="1632"/>
              <a:buChar char="?"/>
            </a:pPr>
            <a:r>
              <a:rPr lang="en-US" sz="2400"/>
              <a:t>create, delete communication connection</a:t>
            </a:r>
            <a:endParaRPr/>
          </a:p>
          <a:p>
            <a:pPr marL="365760" lvl="0" indent="-256032" algn="l" rtl="0">
              <a:lnSpc>
                <a:spcPct val="100000"/>
              </a:lnSpc>
              <a:spcBef>
                <a:spcPts val="400"/>
              </a:spcBef>
              <a:spcAft>
                <a:spcPts val="0"/>
              </a:spcAft>
              <a:buSzPts val="1632"/>
              <a:buChar char="?"/>
            </a:pPr>
            <a:r>
              <a:rPr lang="en-US" sz="2400"/>
              <a:t>send, receive messages</a:t>
            </a:r>
            <a:endParaRPr/>
          </a:p>
          <a:p>
            <a:pPr marL="365760" lvl="0" indent="-256032" algn="l" rtl="0">
              <a:lnSpc>
                <a:spcPct val="100000"/>
              </a:lnSpc>
              <a:spcBef>
                <a:spcPts val="400"/>
              </a:spcBef>
              <a:spcAft>
                <a:spcPts val="0"/>
              </a:spcAft>
              <a:buSzPts val="1632"/>
              <a:buChar char="?"/>
            </a:pPr>
            <a:r>
              <a:rPr lang="en-US" sz="2400"/>
              <a:t>transfer status information</a:t>
            </a:r>
            <a:endParaRPr/>
          </a:p>
          <a:p>
            <a:pPr marL="365760" lvl="0" indent="-256032" algn="l" rtl="0">
              <a:lnSpc>
                <a:spcPct val="100000"/>
              </a:lnSpc>
              <a:spcBef>
                <a:spcPts val="400"/>
              </a:spcBef>
              <a:spcAft>
                <a:spcPts val="0"/>
              </a:spcAft>
              <a:buSzPts val="1632"/>
              <a:buChar char="?"/>
            </a:pPr>
            <a:r>
              <a:rPr lang="en-US" sz="2400"/>
              <a:t>attach or detach remote device</a:t>
            </a:r>
            <a:endParaRPr/>
          </a:p>
          <a:p>
            <a:pPr marL="365760" lvl="0" indent="-256032" algn="l" rtl="0">
              <a:lnSpc>
                <a:spcPct val="100000"/>
              </a:lnSpc>
              <a:spcBef>
                <a:spcPts val="400"/>
              </a:spcBef>
              <a:spcAft>
                <a:spcPts val="0"/>
              </a:spcAft>
              <a:buSzPts val="1836"/>
              <a:buNone/>
            </a:pPr>
            <a:endParaRPr/>
          </a:p>
        </p:txBody>
      </p:sp>
      <p:sp>
        <p:nvSpPr>
          <p:cNvPr id="252" name="Google Shape;252;p18"/>
          <p:cNvSpPr txBox="1">
            <a:spLocks noGrp="1"/>
          </p:cNvSpPr>
          <p:nvPr>
            <p:ph type="title"/>
          </p:nvPr>
        </p:nvSpPr>
        <p:spPr>
          <a:xfrm>
            <a:off x="457200" y="279209"/>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Types of System Calls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114d240decb_0_0"/>
          <p:cNvSpPr txBox="1">
            <a:spLocks noGrp="1"/>
          </p:cNvSpPr>
          <p:nvPr>
            <p:ph type="ctrTitle"/>
          </p:nvPr>
        </p:nvSpPr>
        <p:spPr>
          <a:xfrm>
            <a:off x="834250" y="0"/>
            <a:ext cx="7772400" cy="958200"/>
          </a:xfrm>
          <a:prstGeom prst="rect">
            <a:avLst/>
          </a:prstGeom>
        </p:spPr>
        <p:txBody>
          <a:bodyPr spcFirstLastPara="1" wrap="square" lIns="91425" tIns="45700" rIns="91425" bIns="45700" anchor="b" anchorCtr="0">
            <a:normAutofit/>
          </a:bodyPr>
          <a:lstStyle/>
          <a:p>
            <a:pPr marL="0" lvl="0" indent="0" algn="r" rtl="0">
              <a:spcBef>
                <a:spcPts val="0"/>
              </a:spcBef>
              <a:spcAft>
                <a:spcPts val="0"/>
              </a:spcAft>
              <a:buNone/>
            </a:pPr>
            <a:r>
              <a:rPr lang="en-US"/>
              <a:t>Chapter Objectives</a:t>
            </a:r>
            <a:endParaRPr/>
          </a:p>
        </p:txBody>
      </p:sp>
      <p:sp>
        <p:nvSpPr>
          <p:cNvPr id="130" name="Google Shape;130;g114d240decb_0_0"/>
          <p:cNvSpPr txBox="1">
            <a:spLocks noGrp="1"/>
          </p:cNvSpPr>
          <p:nvPr>
            <p:ph type="subTitle" idx="1"/>
          </p:nvPr>
        </p:nvSpPr>
        <p:spPr>
          <a:xfrm>
            <a:off x="685800" y="1492563"/>
            <a:ext cx="7772400" cy="3318600"/>
          </a:xfrm>
          <a:prstGeom prst="rect">
            <a:avLst/>
          </a:prstGeom>
        </p:spPr>
        <p:txBody>
          <a:bodyPr spcFirstLastPara="1" wrap="square" lIns="45700" tIns="45700" rIns="45700" bIns="45700" anchor="t" anchorCtr="0">
            <a:noAutofit/>
          </a:bodyPr>
          <a:lstStyle/>
          <a:p>
            <a:pPr marL="457200" marR="0" lvl="0" indent="-355600" algn="l" rtl="0">
              <a:lnSpc>
                <a:spcPct val="115000"/>
              </a:lnSpc>
              <a:spcBef>
                <a:spcPts val="120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Identify </a:t>
            </a:r>
            <a:r>
              <a:rPr lang="en-US" sz="2000" b="1">
                <a:solidFill>
                  <a:schemeClr val="dk1"/>
                </a:solidFill>
                <a:highlight>
                  <a:schemeClr val="lt1"/>
                </a:highlight>
                <a:latin typeface="Times New Roman"/>
                <a:ea typeface="Times New Roman"/>
                <a:cs typeface="Times New Roman"/>
                <a:sym typeface="Times New Roman"/>
              </a:rPr>
              <a:t>services </a:t>
            </a:r>
            <a:r>
              <a:rPr lang="en-US" sz="2000">
                <a:solidFill>
                  <a:schemeClr val="dk1"/>
                </a:solidFill>
                <a:highlight>
                  <a:schemeClr val="lt1"/>
                </a:highlight>
                <a:latin typeface="Times New Roman"/>
                <a:ea typeface="Times New Roman"/>
                <a:cs typeface="Times New Roman"/>
                <a:sym typeface="Times New Roman"/>
              </a:rPr>
              <a:t>provided by an operating system</a:t>
            </a:r>
            <a:endParaRPr sz="2000">
              <a:solidFill>
                <a:schemeClr val="dk1"/>
              </a:solidFill>
              <a:highlight>
                <a:schemeClr val="lt1"/>
              </a:highlight>
              <a:latin typeface="Times New Roman"/>
              <a:ea typeface="Times New Roman"/>
              <a:cs typeface="Times New Roman"/>
              <a:sym typeface="Times New Roman"/>
            </a:endParaRPr>
          </a:p>
          <a:p>
            <a:pPr marL="457200" marR="0" lvl="0" indent="-355600" algn="l" rtl="0">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Illustrate how </a:t>
            </a:r>
            <a:r>
              <a:rPr lang="en-US" sz="2000" b="1">
                <a:solidFill>
                  <a:schemeClr val="dk1"/>
                </a:solidFill>
                <a:highlight>
                  <a:schemeClr val="lt1"/>
                </a:highlight>
                <a:latin typeface="Times New Roman"/>
                <a:ea typeface="Times New Roman"/>
                <a:cs typeface="Times New Roman"/>
                <a:sym typeface="Times New Roman"/>
              </a:rPr>
              <a:t>system calls </a:t>
            </a:r>
            <a:r>
              <a:rPr lang="en-US" sz="2000">
                <a:solidFill>
                  <a:schemeClr val="dk1"/>
                </a:solidFill>
                <a:highlight>
                  <a:schemeClr val="lt1"/>
                </a:highlight>
                <a:latin typeface="Times New Roman"/>
                <a:ea typeface="Times New Roman"/>
                <a:cs typeface="Times New Roman"/>
                <a:sym typeface="Times New Roman"/>
              </a:rPr>
              <a:t>are used to provide operating system services</a:t>
            </a:r>
            <a:endParaRPr sz="2000">
              <a:solidFill>
                <a:schemeClr val="dk1"/>
              </a:solidFill>
              <a:highlight>
                <a:schemeClr val="lt1"/>
              </a:highlight>
              <a:latin typeface="Times New Roman"/>
              <a:ea typeface="Times New Roman"/>
              <a:cs typeface="Times New Roman"/>
              <a:sym typeface="Times New Roman"/>
            </a:endParaRPr>
          </a:p>
          <a:p>
            <a:pPr marL="457200" marR="0" lvl="0" indent="-355600" algn="l" rtl="0">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Compare and contrast monolithic, layered, microkernel, modular, and hybrid strategies for </a:t>
            </a:r>
            <a:r>
              <a:rPr lang="en-US" sz="2000" b="1">
                <a:solidFill>
                  <a:schemeClr val="dk1"/>
                </a:solidFill>
                <a:highlight>
                  <a:schemeClr val="lt1"/>
                </a:highlight>
                <a:latin typeface="Times New Roman"/>
                <a:ea typeface="Times New Roman"/>
                <a:cs typeface="Times New Roman"/>
                <a:sym typeface="Times New Roman"/>
              </a:rPr>
              <a:t>designing</a:t>
            </a:r>
            <a:r>
              <a:rPr lang="en-US" sz="2000">
                <a:solidFill>
                  <a:schemeClr val="dk1"/>
                </a:solidFill>
                <a:highlight>
                  <a:schemeClr val="lt1"/>
                </a:highlight>
                <a:latin typeface="Times New Roman"/>
                <a:ea typeface="Times New Roman"/>
                <a:cs typeface="Times New Roman"/>
                <a:sym typeface="Times New Roman"/>
              </a:rPr>
              <a:t> operating systems</a:t>
            </a:r>
            <a:endParaRPr sz="2000">
              <a:solidFill>
                <a:schemeClr val="dk1"/>
              </a:solidFill>
              <a:highlight>
                <a:schemeClr val="lt1"/>
              </a:highlight>
              <a:latin typeface="Times New Roman"/>
              <a:ea typeface="Times New Roman"/>
              <a:cs typeface="Times New Roman"/>
              <a:sym typeface="Times New Roman"/>
            </a:endParaRPr>
          </a:p>
          <a:p>
            <a:pPr marL="457200" marR="0" lvl="0" indent="-355600" algn="l" rtl="0">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Illustrate the process for booting an operating system</a:t>
            </a:r>
            <a:endParaRPr sz="2000">
              <a:solidFill>
                <a:schemeClr val="dk1"/>
              </a:solidFill>
              <a:highlight>
                <a:schemeClr val="lt1"/>
              </a:highlight>
              <a:latin typeface="Times New Roman"/>
              <a:ea typeface="Times New Roman"/>
              <a:cs typeface="Times New Roman"/>
              <a:sym typeface="Times New Roman"/>
            </a:endParaRPr>
          </a:p>
          <a:p>
            <a:pPr marL="457200" marR="0" lvl="0" indent="-355600" algn="l" rtl="0">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Apply tools for monitoring operating system performance</a:t>
            </a:r>
            <a:endParaRPr sz="2000">
              <a:solidFill>
                <a:schemeClr val="dk1"/>
              </a:solidFill>
              <a:highlight>
                <a:schemeClr val="lt1"/>
              </a:highlight>
              <a:latin typeface="Times New Roman"/>
              <a:ea typeface="Times New Roman"/>
              <a:cs typeface="Times New Roman"/>
              <a:sym typeface="Times New Roman"/>
            </a:endParaRPr>
          </a:p>
          <a:p>
            <a:pPr marL="457200" marR="0" lvl="0" indent="-355600" algn="l" rtl="0">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Design and implement kernel modules for interacting with a Linux kernel</a:t>
            </a:r>
            <a:endParaRPr sz="2000">
              <a:solidFill>
                <a:schemeClr val="dk1"/>
              </a:solidFill>
              <a:highlight>
                <a:schemeClr val="lt1"/>
              </a:highlight>
              <a:latin typeface="Times New Roman"/>
              <a:ea typeface="Times New Roman"/>
              <a:cs typeface="Times New Roman"/>
              <a:sym typeface="Times New Roman"/>
            </a:endParaRPr>
          </a:p>
          <a:p>
            <a:pPr marL="0" lvl="0" indent="0" algn="r" rtl="0">
              <a:spcBef>
                <a:spcPts val="1200"/>
              </a:spcBef>
              <a:spcAft>
                <a:spcPts val="0"/>
              </a:spcAft>
              <a:buNone/>
            </a:pPr>
            <a:endParaRPr sz="3600">
              <a:highlight>
                <a:schemeClr val="lt1"/>
              </a:highlight>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pic>
        <p:nvPicPr>
          <p:cNvPr id="257" name="Google Shape;257;p19"/>
          <p:cNvPicPr preferRelativeResize="0">
            <a:picLocks noGrp="1"/>
          </p:cNvPicPr>
          <p:nvPr>
            <p:ph type="body" idx="1"/>
          </p:nvPr>
        </p:nvPicPr>
        <p:blipFill rotWithShape="1">
          <a:blip r:embed="rId3">
            <a:alphaModFix/>
          </a:blip>
          <a:srcRect/>
          <a:stretch/>
        </p:blipFill>
        <p:spPr>
          <a:xfrm>
            <a:off x="838200" y="152400"/>
            <a:ext cx="7543800" cy="6172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0"/>
          <p:cNvSpPr txBox="1">
            <a:spLocks noGrp="1"/>
          </p:cNvSpPr>
          <p:nvPr>
            <p:ph type="body" idx="1"/>
          </p:nvPr>
        </p:nvSpPr>
        <p:spPr>
          <a:xfrm>
            <a:off x="768350" y="1173163"/>
            <a:ext cx="7642225" cy="5078412"/>
          </a:xfrm>
          <a:prstGeom prst="rect">
            <a:avLst/>
          </a:prstGeom>
          <a:noFill/>
          <a:ln>
            <a:noFill/>
          </a:ln>
        </p:spPr>
        <p:txBody>
          <a:bodyPr spcFirstLastPara="1" wrap="square" lIns="91425" tIns="45700" rIns="91425" bIns="45700" anchor="t" anchorCtr="0">
            <a:normAutofit/>
          </a:bodyPr>
          <a:lstStyle/>
          <a:p>
            <a:pPr marL="365760" lvl="0" indent="-256032" algn="l" rtl="0">
              <a:lnSpc>
                <a:spcPct val="100000"/>
              </a:lnSpc>
              <a:spcBef>
                <a:spcPts val="0"/>
              </a:spcBef>
              <a:spcAft>
                <a:spcPts val="0"/>
              </a:spcAft>
              <a:buSzPts val="1836"/>
              <a:buChar char="?"/>
            </a:pPr>
            <a:r>
              <a:rPr lang="en-US"/>
              <a:t>C program invoking printf() library call, which calls write() system call</a:t>
            </a:r>
            <a:endParaRPr/>
          </a:p>
        </p:txBody>
      </p:sp>
      <p:sp>
        <p:nvSpPr>
          <p:cNvPr id="264" name="Google Shape;264;p20"/>
          <p:cNvSpPr txBox="1">
            <a:spLocks noGrp="1"/>
          </p:cNvSpPr>
          <p:nvPr>
            <p:ph type="title"/>
          </p:nvPr>
        </p:nvSpPr>
        <p:spPr>
          <a:xfrm>
            <a:off x="457200" y="184150"/>
            <a:ext cx="8229600" cy="5762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Standard C Library Example</a:t>
            </a:r>
            <a:endParaRPr/>
          </a:p>
        </p:txBody>
      </p:sp>
      <p:pic>
        <p:nvPicPr>
          <p:cNvPr id="265" name="Google Shape;265;p20" descr="Screen Shot 2012-12-01 at 1.12.03 PM.png"/>
          <p:cNvPicPr preferRelativeResize="0"/>
          <p:nvPr/>
        </p:nvPicPr>
        <p:blipFill rotWithShape="1">
          <a:blip r:embed="rId3">
            <a:alphaModFix/>
          </a:blip>
          <a:srcRect/>
          <a:stretch/>
        </p:blipFill>
        <p:spPr>
          <a:xfrm>
            <a:off x="2544713" y="2515663"/>
            <a:ext cx="4168775" cy="421481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1"/>
          <p:cNvSpPr txBox="1">
            <a:spLocks noGrp="1"/>
          </p:cNvSpPr>
          <p:nvPr>
            <p:ph type="body" idx="1"/>
          </p:nvPr>
        </p:nvSpPr>
        <p:spPr>
          <a:xfrm>
            <a:off x="806450" y="1233488"/>
            <a:ext cx="3525838" cy="4594225"/>
          </a:xfrm>
          <a:prstGeom prst="rect">
            <a:avLst/>
          </a:prstGeom>
          <a:noFill/>
          <a:ln>
            <a:noFill/>
          </a:ln>
        </p:spPr>
        <p:txBody>
          <a:bodyPr spcFirstLastPara="1" wrap="square" lIns="91425" tIns="45700" rIns="91425" bIns="45700" anchor="t" anchorCtr="0">
            <a:normAutofit/>
          </a:bodyPr>
          <a:lstStyle/>
          <a:p>
            <a:pPr marL="365760" lvl="0" indent="-273519" algn="l" rtl="0">
              <a:lnSpc>
                <a:spcPct val="100000"/>
              </a:lnSpc>
              <a:spcBef>
                <a:spcPts val="0"/>
              </a:spcBef>
              <a:spcAft>
                <a:spcPts val="0"/>
              </a:spcAft>
              <a:buSzPts val="1836"/>
              <a:buChar char="?"/>
            </a:pPr>
            <a:r>
              <a:rPr lang="en-US"/>
              <a:t>Single-tasking</a:t>
            </a:r>
            <a:endParaRPr/>
          </a:p>
          <a:p>
            <a:pPr marL="365760" lvl="0" indent="-273519" algn="l" rtl="0">
              <a:lnSpc>
                <a:spcPct val="100000"/>
              </a:lnSpc>
              <a:spcBef>
                <a:spcPts val="400"/>
              </a:spcBef>
              <a:spcAft>
                <a:spcPts val="0"/>
              </a:spcAft>
              <a:buSzPts val="1836"/>
              <a:buChar char="?"/>
            </a:pPr>
            <a:r>
              <a:rPr lang="en-US"/>
              <a:t>Shell invoked when system booted</a:t>
            </a:r>
            <a:endParaRPr/>
          </a:p>
          <a:p>
            <a:pPr marL="365760" lvl="0" indent="-273519" algn="l" rtl="0">
              <a:lnSpc>
                <a:spcPct val="100000"/>
              </a:lnSpc>
              <a:spcBef>
                <a:spcPts val="400"/>
              </a:spcBef>
              <a:spcAft>
                <a:spcPts val="0"/>
              </a:spcAft>
              <a:buSzPts val="1836"/>
              <a:buChar char="?"/>
            </a:pPr>
            <a:r>
              <a:rPr lang="en-US"/>
              <a:t>Simple method to run program</a:t>
            </a:r>
            <a:endParaRPr/>
          </a:p>
          <a:p>
            <a:pPr marL="365760" lvl="0" indent="-273519" algn="l" rtl="0">
              <a:lnSpc>
                <a:spcPct val="100000"/>
              </a:lnSpc>
              <a:spcBef>
                <a:spcPts val="400"/>
              </a:spcBef>
              <a:spcAft>
                <a:spcPts val="0"/>
              </a:spcAft>
              <a:buSzPts val="1836"/>
              <a:buChar char="?"/>
            </a:pPr>
            <a:r>
              <a:rPr lang="en-US"/>
              <a:t>Single memory space</a:t>
            </a:r>
            <a:endParaRPr/>
          </a:p>
          <a:p>
            <a:pPr marL="457200" lvl="0" indent="0" algn="l" rtl="0">
              <a:lnSpc>
                <a:spcPct val="100000"/>
              </a:lnSpc>
              <a:spcBef>
                <a:spcPts val="400"/>
              </a:spcBef>
              <a:spcAft>
                <a:spcPts val="0"/>
              </a:spcAft>
              <a:buNone/>
            </a:pPr>
            <a:endParaRPr/>
          </a:p>
        </p:txBody>
      </p:sp>
      <p:sp>
        <p:nvSpPr>
          <p:cNvPr id="271" name="Google Shape;271;p21"/>
          <p:cNvSpPr txBox="1">
            <a:spLocks noGrp="1"/>
          </p:cNvSpPr>
          <p:nvPr>
            <p:ph type="title"/>
          </p:nvPr>
        </p:nvSpPr>
        <p:spPr>
          <a:xfrm>
            <a:off x="457200" y="141288"/>
            <a:ext cx="8229600"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Example: MS-DOS</a:t>
            </a:r>
            <a:endParaRPr/>
          </a:p>
        </p:txBody>
      </p:sp>
      <p:pic>
        <p:nvPicPr>
          <p:cNvPr id="272" name="Google Shape;272;p21" descr="2"/>
          <p:cNvPicPr preferRelativeResize="0"/>
          <p:nvPr/>
        </p:nvPicPr>
        <p:blipFill rotWithShape="1">
          <a:blip r:embed="rId3">
            <a:alphaModFix/>
          </a:blip>
          <a:srcRect/>
          <a:stretch/>
        </p:blipFill>
        <p:spPr>
          <a:xfrm>
            <a:off x="4514850" y="1704975"/>
            <a:ext cx="4127500" cy="3490913"/>
          </a:xfrm>
          <a:prstGeom prst="rect">
            <a:avLst/>
          </a:prstGeom>
          <a:noFill/>
          <a:ln>
            <a:noFill/>
          </a:ln>
        </p:spPr>
      </p:pic>
      <p:sp>
        <p:nvSpPr>
          <p:cNvPr id="273" name="Google Shape;273;p21"/>
          <p:cNvSpPr/>
          <p:nvPr/>
        </p:nvSpPr>
        <p:spPr>
          <a:xfrm>
            <a:off x="4397375" y="5307013"/>
            <a:ext cx="5029200" cy="77946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993300"/>
              </a:buClr>
              <a:buSzPts val="1620"/>
              <a:buFont typeface="Arial"/>
              <a:buNone/>
            </a:pPr>
            <a:r>
              <a:rPr lang="en-US" sz="1800" b="0" i="0" u="none" strike="noStrike" cap="none">
                <a:solidFill>
                  <a:schemeClr val="dk1"/>
                </a:solidFill>
                <a:latin typeface="Helvetica Neue"/>
                <a:ea typeface="Helvetica Neue"/>
                <a:cs typeface="Helvetica Neue"/>
                <a:sym typeface="Helvetica Neue"/>
              </a:rPr>
              <a:t>At system startup          running a program</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900"/>
              </a:spcBef>
              <a:spcAft>
                <a:spcPts val="0"/>
              </a:spcAft>
              <a:buClr>
                <a:srgbClr val="993300"/>
              </a:buClr>
              <a:buSzPts val="1620"/>
              <a:buFont typeface="Arial"/>
              <a:buNone/>
            </a:pPr>
            <a:endParaRPr sz="1800" b="0" i="0" u="none" strike="noStrike" cap="none">
              <a:solidFill>
                <a:schemeClr val="dk1"/>
              </a:solidFill>
              <a:latin typeface="Helvetica Neue"/>
              <a:ea typeface="Helvetica Neue"/>
              <a:cs typeface="Helvetica Neue"/>
              <a:sym typeface="Helvetica Neue"/>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2"/>
          <p:cNvSpPr txBox="1">
            <a:spLocks noGrp="1"/>
          </p:cNvSpPr>
          <p:nvPr>
            <p:ph type="body" idx="1"/>
          </p:nvPr>
        </p:nvSpPr>
        <p:spPr>
          <a:xfrm>
            <a:off x="1018400" y="1549275"/>
            <a:ext cx="4781700" cy="4530600"/>
          </a:xfrm>
          <a:prstGeom prst="rect">
            <a:avLst/>
          </a:prstGeom>
          <a:noFill/>
          <a:ln>
            <a:noFill/>
          </a:ln>
        </p:spPr>
        <p:txBody>
          <a:bodyPr spcFirstLastPara="1" wrap="square" lIns="91425" tIns="45700" rIns="91425" bIns="45700" anchor="t" anchorCtr="0">
            <a:normAutofit fontScale="85000" lnSpcReduction="20000"/>
          </a:bodyPr>
          <a:lstStyle/>
          <a:p>
            <a:pPr marL="365760" lvl="0" indent="-256032" algn="l" rtl="0">
              <a:lnSpc>
                <a:spcPct val="100000"/>
              </a:lnSpc>
              <a:spcBef>
                <a:spcPts val="0"/>
              </a:spcBef>
              <a:spcAft>
                <a:spcPts val="0"/>
              </a:spcAft>
              <a:buSzPct val="68000"/>
              <a:buChar char="?"/>
            </a:pPr>
            <a:r>
              <a:rPr lang="en-US"/>
              <a:t>Unix variant</a:t>
            </a:r>
            <a:endParaRPr/>
          </a:p>
          <a:p>
            <a:pPr marL="365760" lvl="0" indent="-256032" algn="l" rtl="0">
              <a:lnSpc>
                <a:spcPct val="100000"/>
              </a:lnSpc>
              <a:spcBef>
                <a:spcPts val="400"/>
              </a:spcBef>
              <a:spcAft>
                <a:spcPts val="0"/>
              </a:spcAft>
              <a:buSzPct val="68000"/>
              <a:buChar char="?"/>
            </a:pPr>
            <a:r>
              <a:rPr lang="en-US"/>
              <a:t>Multitasking</a:t>
            </a:r>
            <a:endParaRPr/>
          </a:p>
          <a:p>
            <a:pPr marL="365760" lvl="0" indent="-256032" algn="l" rtl="0">
              <a:lnSpc>
                <a:spcPct val="100000"/>
              </a:lnSpc>
              <a:spcBef>
                <a:spcPts val="400"/>
              </a:spcBef>
              <a:spcAft>
                <a:spcPts val="0"/>
              </a:spcAft>
              <a:buSzPct val="68000"/>
              <a:buChar char="?"/>
            </a:pPr>
            <a:r>
              <a:rPr lang="en-US"/>
              <a:t>User login -&gt; invoke user’s choice of shell</a:t>
            </a:r>
            <a:endParaRPr/>
          </a:p>
          <a:p>
            <a:pPr marL="365760" lvl="0" indent="-256032" algn="l" rtl="0">
              <a:lnSpc>
                <a:spcPct val="100000"/>
              </a:lnSpc>
              <a:spcBef>
                <a:spcPts val="400"/>
              </a:spcBef>
              <a:spcAft>
                <a:spcPts val="0"/>
              </a:spcAft>
              <a:buSzPct val="68000"/>
              <a:buChar char="?"/>
            </a:pPr>
            <a:r>
              <a:rPr lang="en-US"/>
              <a:t>Shell executes fork() system call to create process</a:t>
            </a:r>
            <a:endParaRPr/>
          </a:p>
          <a:p>
            <a:pPr marL="621792" lvl="1" indent="-228599" algn="l" rtl="0">
              <a:lnSpc>
                <a:spcPct val="100000"/>
              </a:lnSpc>
              <a:spcBef>
                <a:spcPts val="324"/>
              </a:spcBef>
              <a:spcAft>
                <a:spcPts val="0"/>
              </a:spcAft>
              <a:buSzPct val="100000"/>
              <a:buChar char="◦"/>
            </a:pPr>
            <a:r>
              <a:rPr lang="en-US"/>
              <a:t>Executes exec() to load program into process</a:t>
            </a:r>
            <a:endParaRPr/>
          </a:p>
          <a:p>
            <a:pPr marL="621792" lvl="1" indent="-228599" algn="l" rtl="0">
              <a:lnSpc>
                <a:spcPct val="100000"/>
              </a:lnSpc>
              <a:spcBef>
                <a:spcPts val="324"/>
              </a:spcBef>
              <a:spcAft>
                <a:spcPts val="0"/>
              </a:spcAft>
              <a:buSzPct val="100000"/>
              <a:buChar char="◦"/>
            </a:pPr>
            <a:r>
              <a:rPr lang="en-US"/>
              <a:t>Shell waits for process to terminate or continues with user commands</a:t>
            </a:r>
            <a:endParaRPr/>
          </a:p>
          <a:p>
            <a:pPr marL="365760" lvl="0" indent="-256032" algn="l" rtl="0">
              <a:lnSpc>
                <a:spcPct val="100000"/>
              </a:lnSpc>
              <a:spcBef>
                <a:spcPts val="400"/>
              </a:spcBef>
              <a:spcAft>
                <a:spcPts val="0"/>
              </a:spcAft>
              <a:buSzPct val="68000"/>
              <a:buChar char="?"/>
            </a:pPr>
            <a:r>
              <a:rPr lang="en-US"/>
              <a:t>Process exits with:</a:t>
            </a:r>
            <a:endParaRPr/>
          </a:p>
          <a:p>
            <a:pPr marL="621792" lvl="1" indent="-228599" algn="l" rtl="0">
              <a:lnSpc>
                <a:spcPct val="100000"/>
              </a:lnSpc>
              <a:spcBef>
                <a:spcPts val="324"/>
              </a:spcBef>
              <a:spcAft>
                <a:spcPts val="0"/>
              </a:spcAft>
              <a:buSzPct val="100000"/>
              <a:buChar char="◦"/>
            </a:pPr>
            <a:r>
              <a:rPr lang="en-US"/>
              <a:t> code = 0 – no error </a:t>
            </a:r>
            <a:endParaRPr/>
          </a:p>
          <a:p>
            <a:pPr marL="621792" lvl="1" indent="-228599" algn="l" rtl="0">
              <a:lnSpc>
                <a:spcPct val="100000"/>
              </a:lnSpc>
              <a:spcBef>
                <a:spcPts val="324"/>
              </a:spcBef>
              <a:spcAft>
                <a:spcPts val="0"/>
              </a:spcAft>
              <a:buSzPct val="100000"/>
              <a:buChar char="◦"/>
            </a:pPr>
            <a:r>
              <a:rPr lang="en-US"/>
              <a:t> code &gt; 0 – error code</a:t>
            </a:r>
            <a:endParaRPr/>
          </a:p>
          <a:p>
            <a:pPr marL="365760" lvl="0" indent="-156932" algn="l" rtl="0">
              <a:lnSpc>
                <a:spcPct val="100000"/>
              </a:lnSpc>
              <a:spcBef>
                <a:spcPts val="400"/>
              </a:spcBef>
              <a:spcAft>
                <a:spcPts val="0"/>
              </a:spcAft>
              <a:buSzPct val="68000"/>
              <a:buNone/>
            </a:pPr>
            <a:endParaRPr/>
          </a:p>
        </p:txBody>
      </p:sp>
      <p:sp>
        <p:nvSpPr>
          <p:cNvPr id="279" name="Google Shape;279;p22"/>
          <p:cNvSpPr txBox="1">
            <a:spLocks noGrp="1"/>
          </p:cNvSpPr>
          <p:nvPr>
            <p:ph type="title"/>
          </p:nvPr>
        </p:nvSpPr>
        <p:spPr>
          <a:xfrm>
            <a:off x="457200" y="497563"/>
            <a:ext cx="8229600" cy="5763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Example: FreeBSD(Berkeley Software Distribution)</a:t>
            </a:r>
            <a:endParaRPr/>
          </a:p>
        </p:txBody>
      </p:sp>
      <p:pic>
        <p:nvPicPr>
          <p:cNvPr id="280" name="Google Shape;280;p22"/>
          <p:cNvPicPr preferRelativeResize="0"/>
          <p:nvPr/>
        </p:nvPicPr>
        <p:blipFill rotWithShape="1">
          <a:blip r:embed="rId3">
            <a:alphaModFix/>
          </a:blip>
          <a:srcRect l="31691" t="500" r="31691" b="499"/>
          <a:stretch/>
        </p:blipFill>
        <p:spPr>
          <a:xfrm>
            <a:off x="6255675" y="1476176"/>
            <a:ext cx="2305050" cy="4676774"/>
          </a:xfrm>
          <a:prstGeom prst="rect">
            <a:avLst/>
          </a:prstGeom>
          <a:noFill/>
          <a:ln w="38100" cap="flat" cmpd="dbl">
            <a:solidFill>
              <a:schemeClr val="lt1"/>
            </a:solidFill>
            <a:prstDash val="solid"/>
            <a:miter lim="800000"/>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3"/>
          <p:cNvSpPr txBox="1">
            <a:spLocks noGrp="1"/>
          </p:cNvSpPr>
          <p:nvPr>
            <p:ph type="body" idx="1"/>
          </p:nvPr>
        </p:nvSpPr>
        <p:spPr>
          <a:xfrm>
            <a:off x="881063" y="1122363"/>
            <a:ext cx="7326312" cy="4683125"/>
          </a:xfrm>
          <a:prstGeom prst="rect">
            <a:avLst/>
          </a:prstGeom>
          <a:noFill/>
          <a:ln>
            <a:noFill/>
          </a:ln>
        </p:spPr>
        <p:txBody>
          <a:bodyPr spcFirstLastPara="1" wrap="square" lIns="91425" tIns="45700" rIns="91425" bIns="45700" anchor="t" anchorCtr="0">
            <a:normAutofit lnSpcReduction="10000"/>
          </a:bodyPr>
          <a:lstStyle/>
          <a:p>
            <a:pPr marL="365760" lvl="0" indent="-256032" algn="l" rtl="0">
              <a:lnSpc>
                <a:spcPct val="100000"/>
              </a:lnSpc>
              <a:spcBef>
                <a:spcPts val="0"/>
              </a:spcBef>
              <a:spcAft>
                <a:spcPts val="0"/>
              </a:spcAft>
              <a:buSzPts val="1836"/>
              <a:buChar char="?"/>
            </a:pPr>
            <a:r>
              <a:rPr lang="en-US"/>
              <a:t>System programs provide a convenient environment for program development and execution.  They can be divided into:</a:t>
            </a:r>
            <a:endParaRPr/>
          </a:p>
          <a:p>
            <a:pPr marL="621792" lvl="1" indent="-228600" algn="l" rtl="0">
              <a:lnSpc>
                <a:spcPct val="100000"/>
              </a:lnSpc>
              <a:spcBef>
                <a:spcPts val="324"/>
              </a:spcBef>
              <a:spcAft>
                <a:spcPts val="0"/>
              </a:spcAft>
              <a:buSzPts val="2300"/>
              <a:buChar char="◦"/>
            </a:pPr>
            <a:r>
              <a:rPr lang="en-US"/>
              <a:t>File manipulation </a:t>
            </a:r>
            <a:endParaRPr/>
          </a:p>
          <a:p>
            <a:pPr marL="621792" lvl="1" indent="-228600" algn="l" rtl="0">
              <a:lnSpc>
                <a:spcPct val="100000"/>
              </a:lnSpc>
              <a:spcBef>
                <a:spcPts val="324"/>
              </a:spcBef>
              <a:spcAft>
                <a:spcPts val="0"/>
              </a:spcAft>
              <a:buSzPts val="2300"/>
              <a:buChar char="◦"/>
            </a:pPr>
            <a:r>
              <a:rPr lang="en-US"/>
              <a:t>Status information sometimes stored in a File modification</a:t>
            </a:r>
            <a:endParaRPr/>
          </a:p>
          <a:p>
            <a:pPr marL="621792" lvl="1" indent="-228600" algn="l" rtl="0">
              <a:lnSpc>
                <a:spcPct val="100000"/>
              </a:lnSpc>
              <a:spcBef>
                <a:spcPts val="324"/>
              </a:spcBef>
              <a:spcAft>
                <a:spcPts val="0"/>
              </a:spcAft>
              <a:buSzPts val="2300"/>
              <a:buChar char="◦"/>
            </a:pPr>
            <a:r>
              <a:rPr lang="en-US"/>
              <a:t>Programming language support</a:t>
            </a:r>
            <a:endParaRPr/>
          </a:p>
          <a:p>
            <a:pPr marL="621792" lvl="1" indent="-228600" algn="l" rtl="0">
              <a:lnSpc>
                <a:spcPct val="100000"/>
              </a:lnSpc>
              <a:spcBef>
                <a:spcPts val="324"/>
              </a:spcBef>
              <a:spcAft>
                <a:spcPts val="0"/>
              </a:spcAft>
              <a:buSzPts val="2300"/>
              <a:buChar char="◦"/>
            </a:pPr>
            <a:r>
              <a:rPr lang="en-US"/>
              <a:t>Program loading and execution</a:t>
            </a:r>
            <a:endParaRPr/>
          </a:p>
          <a:p>
            <a:pPr marL="621792" lvl="1" indent="-228600" algn="l" rtl="0">
              <a:lnSpc>
                <a:spcPct val="100000"/>
              </a:lnSpc>
              <a:spcBef>
                <a:spcPts val="324"/>
              </a:spcBef>
              <a:spcAft>
                <a:spcPts val="0"/>
              </a:spcAft>
              <a:buSzPts val="2300"/>
              <a:buChar char="◦"/>
            </a:pPr>
            <a:r>
              <a:rPr lang="en-US"/>
              <a:t>Communications</a:t>
            </a:r>
            <a:endParaRPr/>
          </a:p>
          <a:p>
            <a:pPr marL="621792" lvl="1" indent="-228600" algn="l" rtl="0">
              <a:lnSpc>
                <a:spcPct val="100000"/>
              </a:lnSpc>
              <a:spcBef>
                <a:spcPts val="324"/>
              </a:spcBef>
              <a:spcAft>
                <a:spcPts val="0"/>
              </a:spcAft>
              <a:buSzPts val="2300"/>
              <a:buChar char="◦"/>
            </a:pPr>
            <a:r>
              <a:rPr lang="en-US"/>
              <a:t>Background services</a:t>
            </a:r>
            <a:endParaRPr/>
          </a:p>
          <a:p>
            <a:pPr marL="621792" lvl="1" indent="-228600" algn="l" rtl="0">
              <a:lnSpc>
                <a:spcPct val="100000"/>
              </a:lnSpc>
              <a:spcBef>
                <a:spcPts val="324"/>
              </a:spcBef>
              <a:spcAft>
                <a:spcPts val="0"/>
              </a:spcAft>
              <a:buSzPts val="2300"/>
              <a:buChar char="◦"/>
            </a:pPr>
            <a:r>
              <a:rPr lang="en-US"/>
              <a:t>Application programs</a:t>
            </a:r>
            <a:endParaRPr/>
          </a:p>
        </p:txBody>
      </p:sp>
      <p:sp>
        <p:nvSpPr>
          <p:cNvPr id="287" name="Google Shape;287;p23"/>
          <p:cNvSpPr txBox="1">
            <a:spLocks noGrp="1"/>
          </p:cNvSpPr>
          <p:nvPr>
            <p:ph type="title"/>
          </p:nvPr>
        </p:nvSpPr>
        <p:spPr>
          <a:xfrm>
            <a:off x="457200" y="152400"/>
            <a:ext cx="8229600" cy="5762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System Programs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4"/>
          <p:cNvSpPr txBox="1">
            <a:spLocks noGrp="1"/>
          </p:cNvSpPr>
          <p:nvPr>
            <p:ph type="body" idx="1"/>
          </p:nvPr>
        </p:nvSpPr>
        <p:spPr>
          <a:xfrm>
            <a:off x="806450" y="1092200"/>
            <a:ext cx="7359650" cy="5027613"/>
          </a:xfrm>
          <a:prstGeom prst="rect">
            <a:avLst/>
          </a:prstGeom>
          <a:noFill/>
          <a:ln>
            <a:noFill/>
          </a:ln>
        </p:spPr>
        <p:txBody>
          <a:bodyPr spcFirstLastPara="1" wrap="square" lIns="91425" tIns="45700" rIns="91425" bIns="45700" anchor="t" anchorCtr="0">
            <a:normAutofit/>
          </a:bodyPr>
          <a:lstStyle/>
          <a:p>
            <a:pPr marL="621792" lvl="1" indent="-177800" algn="l" rtl="0">
              <a:lnSpc>
                <a:spcPct val="90000"/>
              </a:lnSpc>
              <a:spcBef>
                <a:spcPts val="0"/>
              </a:spcBef>
              <a:spcAft>
                <a:spcPts val="0"/>
              </a:spcAft>
              <a:buSzPts val="800"/>
              <a:buNone/>
            </a:pPr>
            <a:endParaRPr sz="800"/>
          </a:p>
          <a:p>
            <a:pPr marL="365760" lvl="0" indent="-256032" algn="l" rtl="0">
              <a:lnSpc>
                <a:spcPct val="90000"/>
              </a:lnSpc>
              <a:spcBef>
                <a:spcPts val="400"/>
              </a:spcBef>
              <a:spcAft>
                <a:spcPts val="0"/>
              </a:spcAft>
              <a:buSzPts val="1836"/>
              <a:buChar char="?"/>
            </a:pPr>
            <a:r>
              <a:rPr lang="en-US" b="1"/>
              <a:t>File management </a:t>
            </a:r>
            <a:r>
              <a:rPr lang="en-US"/>
              <a:t>- Create, delete, copy, rename, print, dump, list, and generally manipulate files and directories</a:t>
            </a:r>
            <a:endParaRPr/>
          </a:p>
          <a:p>
            <a:pPr marL="365760" lvl="0" indent="-221486" algn="l" rtl="0">
              <a:lnSpc>
                <a:spcPct val="90000"/>
              </a:lnSpc>
              <a:spcBef>
                <a:spcPts val="400"/>
              </a:spcBef>
              <a:spcAft>
                <a:spcPts val="0"/>
              </a:spcAft>
              <a:buSzPts val="544"/>
              <a:buNone/>
            </a:pPr>
            <a:endParaRPr sz="800"/>
          </a:p>
          <a:p>
            <a:pPr marL="365760" lvl="0" indent="-256032" algn="l" rtl="0">
              <a:lnSpc>
                <a:spcPct val="90000"/>
              </a:lnSpc>
              <a:spcBef>
                <a:spcPts val="400"/>
              </a:spcBef>
              <a:spcAft>
                <a:spcPts val="0"/>
              </a:spcAft>
              <a:buSzPts val="1836"/>
              <a:buChar char="?"/>
            </a:pPr>
            <a:r>
              <a:rPr lang="en-US" b="1"/>
              <a:t>Status information</a:t>
            </a:r>
            <a:endParaRPr/>
          </a:p>
          <a:p>
            <a:pPr marL="621792" lvl="1" indent="-228600" algn="l" rtl="0">
              <a:lnSpc>
                <a:spcPct val="90000"/>
              </a:lnSpc>
              <a:spcBef>
                <a:spcPts val="324"/>
              </a:spcBef>
              <a:spcAft>
                <a:spcPts val="0"/>
              </a:spcAft>
              <a:buSzPts val="2300"/>
              <a:buChar char="◦"/>
            </a:pPr>
            <a:r>
              <a:rPr lang="en-US"/>
              <a:t>Some ask the system for info - date, time, amount of available memory, disk space, number of users</a:t>
            </a:r>
            <a:endParaRPr/>
          </a:p>
          <a:p>
            <a:pPr marL="621792" lvl="1" indent="-228600" algn="l" rtl="0">
              <a:lnSpc>
                <a:spcPct val="90000"/>
              </a:lnSpc>
              <a:spcBef>
                <a:spcPts val="324"/>
              </a:spcBef>
              <a:spcAft>
                <a:spcPts val="0"/>
              </a:spcAft>
              <a:buSzPts val="2300"/>
              <a:buChar char="◦"/>
            </a:pPr>
            <a:r>
              <a:rPr lang="en-US"/>
              <a:t>Others provide detailed performance, logging, and debugging information</a:t>
            </a:r>
            <a:endParaRPr/>
          </a:p>
          <a:p>
            <a:pPr marL="365760" lvl="0" indent="-256032" algn="l" rtl="0">
              <a:lnSpc>
                <a:spcPct val="90000"/>
              </a:lnSpc>
              <a:spcBef>
                <a:spcPts val="400"/>
              </a:spcBef>
              <a:spcAft>
                <a:spcPts val="0"/>
              </a:spcAft>
              <a:buSzPts val="1836"/>
              <a:buFont typeface="Arial"/>
              <a:buNone/>
            </a:pPr>
            <a:endParaRPr/>
          </a:p>
        </p:txBody>
      </p:sp>
      <p:sp>
        <p:nvSpPr>
          <p:cNvPr id="294" name="Google Shape;294;p24"/>
          <p:cNvSpPr txBox="1">
            <a:spLocks noGrp="1"/>
          </p:cNvSpPr>
          <p:nvPr>
            <p:ph type="title"/>
          </p:nvPr>
        </p:nvSpPr>
        <p:spPr>
          <a:xfrm>
            <a:off x="457200" y="198438"/>
            <a:ext cx="8229600"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System Programs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5"/>
          <p:cNvSpPr txBox="1">
            <a:spLocks noGrp="1"/>
          </p:cNvSpPr>
          <p:nvPr>
            <p:ph type="body" idx="1"/>
          </p:nvPr>
        </p:nvSpPr>
        <p:spPr>
          <a:xfrm>
            <a:off x="854075" y="1122363"/>
            <a:ext cx="7138988" cy="5187950"/>
          </a:xfrm>
          <a:prstGeom prst="rect">
            <a:avLst/>
          </a:prstGeom>
          <a:noFill/>
          <a:ln>
            <a:noFill/>
          </a:ln>
        </p:spPr>
        <p:txBody>
          <a:bodyPr spcFirstLastPara="1" wrap="square" lIns="91425" tIns="45700" rIns="91425" bIns="45700" anchor="t" anchorCtr="0">
            <a:normAutofit fontScale="85000" lnSpcReduction="20000"/>
          </a:bodyPr>
          <a:lstStyle/>
          <a:p>
            <a:pPr marL="365760" lvl="0" indent="-247330" algn="l" rtl="0">
              <a:lnSpc>
                <a:spcPct val="90000"/>
              </a:lnSpc>
              <a:spcBef>
                <a:spcPts val="0"/>
              </a:spcBef>
              <a:spcAft>
                <a:spcPts val="0"/>
              </a:spcAft>
              <a:buSzPct val="68000"/>
              <a:buChar char="?"/>
            </a:pPr>
            <a:r>
              <a:rPr lang="en-US" b="1"/>
              <a:t>File modification</a:t>
            </a:r>
            <a:endParaRPr/>
          </a:p>
          <a:p>
            <a:pPr marL="621792" lvl="1" indent="-217708" algn="l" rtl="0">
              <a:lnSpc>
                <a:spcPct val="90000"/>
              </a:lnSpc>
              <a:spcBef>
                <a:spcPts val="324"/>
              </a:spcBef>
              <a:spcAft>
                <a:spcPts val="0"/>
              </a:spcAft>
              <a:buSzPct val="100000"/>
              <a:buChar char="◦"/>
            </a:pPr>
            <a:r>
              <a:rPr lang="en-US"/>
              <a:t>Text editors to create and modify files</a:t>
            </a:r>
            <a:endParaRPr/>
          </a:p>
          <a:p>
            <a:pPr marL="621792" lvl="1" indent="-356909" algn="l" rtl="0">
              <a:lnSpc>
                <a:spcPct val="90000"/>
              </a:lnSpc>
              <a:spcBef>
                <a:spcPts val="324"/>
              </a:spcBef>
              <a:spcAft>
                <a:spcPts val="0"/>
              </a:spcAft>
              <a:buSzPts val="5621"/>
              <a:buChar char="◦"/>
            </a:pPr>
            <a:r>
              <a:rPr lang="en-US"/>
              <a:t>Special commands to search contents of files or perform transformations of the text</a:t>
            </a:r>
            <a:endParaRPr sz="800"/>
          </a:p>
          <a:p>
            <a:pPr marL="217548" lvl="0" indent="0" algn="l" rtl="0">
              <a:lnSpc>
                <a:spcPct val="90000"/>
              </a:lnSpc>
              <a:spcBef>
                <a:spcPts val="400"/>
              </a:spcBef>
              <a:spcAft>
                <a:spcPts val="0"/>
              </a:spcAft>
              <a:buSzPct val="68000"/>
              <a:buNone/>
            </a:pPr>
            <a:endParaRPr b="1"/>
          </a:p>
          <a:p>
            <a:pPr marL="365760" lvl="0" indent="-334456" algn="l" rtl="0">
              <a:lnSpc>
                <a:spcPct val="90000"/>
              </a:lnSpc>
              <a:spcBef>
                <a:spcPts val="400"/>
              </a:spcBef>
              <a:spcAft>
                <a:spcPts val="0"/>
              </a:spcAft>
              <a:buSzPts val="5267"/>
              <a:buChar char="?"/>
            </a:pPr>
            <a:r>
              <a:rPr lang="en-US" b="1"/>
              <a:t>Programming-language support </a:t>
            </a:r>
            <a:r>
              <a:rPr lang="en-US"/>
              <a:t>- Compilers, assemblers, debuggers and interpreters sometimes provided</a:t>
            </a:r>
            <a:endParaRPr sz="800"/>
          </a:p>
          <a:p>
            <a:pPr marL="365760" lvl="0" indent="-148210" algn="l" rtl="0">
              <a:lnSpc>
                <a:spcPct val="90000"/>
              </a:lnSpc>
              <a:spcBef>
                <a:spcPts val="400"/>
              </a:spcBef>
              <a:spcAft>
                <a:spcPts val="0"/>
              </a:spcAft>
              <a:buSzPct val="68000"/>
              <a:buNone/>
            </a:pPr>
            <a:endParaRPr b="1"/>
          </a:p>
          <a:p>
            <a:pPr marL="365760" lvl="0" indent="-247330" algn="l" rtl="0">
              <a:lnSpc>
                <a:spcPct val="90000"/>
              </a:lnSpc>
              <a:spcBef>
                <a:spcPts val="400"/>
              </a:spcBef>
              <a:spcAft>
                <a:spcPts val="0"/>
              </a:spcAft>
              <a:buSzPct val="68000"/>
              <a:buChar char="?"/>
            </a:pPr>
            <a:r>
              <a:rPr lang="en-US" b="1"/>
              <a:t>Program loading and execution</a:t>
            </a:r>
            <a:r>
              <a:rPr lang="en-US"/>
              <a:t>-  debugging systems for higher-level and machine language</a:t>
            </a:r>
            <a:endParaRPr/>
          </a:p>
          <a:p>
            <a:pPr marL="365760" lvl="0" indent="-224077" algn="l" rtl="0">
              <a:lnSpc>
                <a:spcPct val="90000"/>
              </a:lnSpc>
              <a:spcBef>
                <a:spcPts val="400"/>
              </a:spcBef>
              <a:spcAft>
                <a:spcPts val="0"/>
              </a:spcAft>
              <a:buSzPct val="68000"/>
              <a:buNone/>
            </a:pPr>
            <a:endParaRPr sz="800"/>
          </a:p>
          <a:p>
            <a:pPr marL="365760" lvl="0" indent="-247330" algn="l" rtl="0">
              <a:lnSpc>
                <a:spcPct val="90000"/>
              </a:lnSpc>
              <a:spcBef>
                <a:spcPts val="400"/>
              </a:spcBef>
              <a:spcAft>
                <a:spcPts val="0"/>
              </a:spcAft>
              <a:buSzPct val="68000"/>
              <a:buChar char="?"/>
            </a:pPr>
            <a:r>
              <a:rPr lang="en-US" b="1"/>
              <a:t>Communications</a:t>
            </a:r>
            <a:r>
              <a:rPr lang="en-US"/>
              <a:t> - Provide the mechanism for creating virtual connections among processes, users, and computer systems</a:t>
            </a:r>
            <a:endParaRPr/>
          </a:p>
          <a:p>
            <a:pPr marL="365760" lvl="0" indent="-148210" algn="l" rtl="0">
              <a:lnSpc>
                <a:spcPct val="90000"/>
              </a:lnSpc>
              <a:spcBef>
                <a:spcPts val="400"/>
              </a:spcBef>
              <a:spcAft>
                <a:spcPts val="0"/>
              </a:spcAft>
              <a:buSzPct val="68000"/>
              <a:buNone/>
            </a:pPr>
            <a:endParaRPr/>
          </a:p>
        </p:txBody>
      </p:sp>
      <p:sp>
        <p:nvSpPr>
          <p:cNvPr id="301" name="Google Shape;301;p25"/>
          <p:cNvSpPr txBox="1">
            <a:spLocks noGrp="1"/>
          </p:cNvSpPr>
          <p:nvPr>
            <p:ph type="title"/>
          </p:nvPr>
        </p:nvSpPr>
        <p:spPr>
          <a:xfrm>
            <a:off x="1019175" y="198438"/>
            <a:ext cx="7667625"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System Programs (Cont.)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6"/>
          <p:cNvSpPr txBox="1">
            <a:spLocks noGrp="1"/>
          </p:cNvSpPr>
          <p:nvPr>
            <p:ph type="body" idx="1"/>
          </p:nvPr>
        </p:nvSpPr>
        <p:spPr>
          <a:xfrm>
            <a:off x="806450" y="1108075"/>
            <a:ext cx="7675563" cy="5187950"/>
          </a:xfrm>
          <a:prstGeom prst="rect">
            <a:avLst/>
          </a:prstGeom>
          <a:noFill/>
          <a:ln>
            <a:noFill/>
          </a:ln>
        </p:spPr>
        <p:txBody>
          <a:bodyPr spcFirstLastPara="1" wrap="square" lIns="91425" tIns="45700" rIns="91425" bIns="45700" anchor="t" anchorCtr="0">
            <a:normAutofit/>
          </a:bodyPr>
          <a:lstStyle/>
          <a:p>
            <a:pPr marL="365760" lvl="0" indent="-256032" algn="l" rtl="0">
              <a:lnSpc>
                <a:spcPct val="90000"/>
              </a:lnSpc>
              <a:spcBef>
                <a:spcPts val="0"/>
              </a:spcBef>
              <a:spcAft>
                <a:spcPts val="0"/>
              </a:spcAft>
              <a:buSzPts val="1836"/>
              <a:buChar char="?"/>
            </a:pPr>
            <a:r>
              <a:rPr lang="en-US" b="1"/>
              <a:t>Background Services</a:t>
            </a:r>
            <a:endParaRPr/>
          </a:p>
          <a:p>
            <a:pPr marL="621792" lvl="1" indent="-228600" algn="l" rtl="0">
              <a:lnSpc>
                <a:spcPct val="90000"/>
              </a:lnSpc>
              <a:spcBef>
                <a:spcPts val="324"/>
              </a:spcBef>
              <a:spcAft>
                <a:spcPts val="0"/>
              </a:spcAft>
              <a:buSzPts val="2300"/>
              <a:buChar char="◦"/>
            </a:pPr>
            <a:r>
              <a:rPr lang="en-US"/>
              <a:t>Launch at boot time</a:t>
            </a:r>
            <a:endParaRPr/>
          </a:p>
          <a:p>
            <a:pPr marL="621792" lvl="1" indent="-228600" algn="l" rtl="0">
              <a:lnSpc>
                <a:spcPct val="90000"/>
              </a:lnSpc>
              <a:spcBef>
                <a:spcPts val="324"/>
              </a:spcBef>
              <a:spcAft>
                <a:spcPts val="0"/>
              </a:spcAft>
              <a:buSzPts val="2300"/>
              <a:buChar char="◦"/>
            </a:pPr>
            <a:r>
              <a:rPr lang="en-US"/>
              <a:t>Provide facilities like disk checking, process scheduling, error logging, printing</a:t>
            </a:r>
            <a:endParaRPr/>
          </a:p>
          <a:p>
            <a:pPr marL="621792" lvl="1" indent="-228600" algn="l" rtl="0">
              <a:lnSpc>
                <a:spcPct val="90000"/>
              </a:lnSpc>
              <a:spcBef>
                <a:spcPts val="324"/>
              </a:spcBef>
              <a:spcAft>
                <a:spcPts val="0"/>
              </a:spcAft>
              <a:buSzPts val="2300"/>
              <a:buChar char="◦"/>
            </a:pPr>
            <a:r>
              <a:rPr lang="en-US"/>
              <a:t>Run in user context not kernel context</a:t>
            </a:r>
            <a:endParaRPr/>
          </a:p>
          <a:p>
            <a:pPr marL="621792" lvl="1" indent="-228600" algn="l" rtl="0">
              <a:lnSpc>
                <a:spcPct val="90000"/>
              </a:lnSpc>
              <a:spcBef>
                <a:spcPts val="324"/>
              </a:spcBef>
              <a:spcAft>
                <a:spcPts val="0"/>
              </a:spcAft>
              <a:buSzPts val="2300"/>
              <a:buChar char="◦"/>
            </a:pPr>
            <a:r>
              <a:rPr lang="en-US"/>
              <a:t>long-running specialized server processes, known as </a:t>
            </a:r>
            <a:r>
              <a:rPr lang="en-US" b="1">
                <a:solidFill>
                  <a:srgbClr val="3366FF"/>
                </a:solidFill>
              </a:rPr>
              <a:t>services</a:t>
            </a:r>
            <a:r>
              <a:rPr lang="en-US"/>
              <a:t>, </a:t>
            </a:r>
            <a:r>
              <a:rPr lang="en-US" b="1">
                <a:solidFill>
                  <a:srgbClr val="3366FF"/>
                </a:solidFill>
              </a:rPr>
              <a:t>subsystems</a:t>
            </a:r>
            <a:r>
              <a:rPr lang="en-US"/>
              <a:t>, </a:t>
            </a:r>
            <a:r>
              <a:rPr lang="en-US" b="1">
                <a:solidFill>
                  <a:srgbClr val="3366FF"/>
                </a:solidFill>
              </a:rPr>
              <a:t>daemons</a:t>
            </a:r>
            <a:r>
              <a:rPr lang="en-US"/>
              <a:t> </a:t>
            </a:r>
            <a:endParaRPr b="1"/>
          </a:p>
          <a:p>
            <a:pPr marL="621792" lvl="1" indent="-228600" algn="l" rtl="0">
              <a:lnSpc>
                <a:spcPct val="90000"/>
              </a:lnSpc>
              <a:spcBef>
                <a:spcPts val="324"/>
              </a:spcBef>
              <a:spcAft>
                <a:spcPts val="0"/>
              </a:spcAft>
              <a:buSzPts val="800"/>
              <a:buFont typeface="Arial"/>
              <a:buNone/>
            </a:pPr>
            <a:endParaRPr sz="800"/>
          </a:p>
          <a:p>
            <a:pPr marL="365760" lvl="0" indent="-256032" algn="l" rtl="0">
              <a:lnSpc>
                <a:spcPct val="90000"/>
              </a:lnSpc>
              <a:spcBef>
                <a:spcPts val="400"/>
              </a:spcBef>
              <a:spcAft>
                <a:spcPts val="0"/>
              </a:spcAft>
              <a:buSzPts val="1836"/>
              <a:buChar char="?"/>
            </a:pPr>
            <a:r>
              <a:rPr lang="en-US" b="1"/>
              <a:t>Application programs</a:t>
            </a:r>
            <a:endParaRPr/>
          </a:p>
          <a:p>
            <a:pPr marL="621792" lvl="1" indent="-228600" algn="l" rtl="0">
              <a:lnSpc>
                <a:spcPct val="90000"/>
              </a:lnSpc>
              <a:spcBef>
                <a:spcPts val="324"/>
              </a:spcBef>
              <a:spcAft>
                <a:spcPts val="0"/>
              </a:spcAft>
              <a:buSzPts val="2300"/>
              <a:buChar char="◦"/>
            </a:pPr>
            <a:r>
              <a:rPr lang="en-US"/>
              <a:t>Run by users</a:t>
            </a:r>
            <a:endParaRPr/>
          </a:p>
        </p:txBody>
      </p:sp>
      <p:sp>
        <p:nvSpPr>
          <p:cNvPr id="308" name="Google Shape;308;p26"/>
          <p:cNvSpPr txBox="1">
            <a:spLocks noGrp="1"/>
          </p:cNvSpPr>
          <p:nvPr>
            <p:ph type="title"/>
          </p:nvPr>
        </p:nvSpPr>
        <p:spPr>
          <a:xfrm>
            <a:off x="1019175" y="198438"/>
            <a:ext cx="7667625"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System Programs (Cont.)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2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Linkers and Loaders</a:t>
            </a:r>
            <a:endParaRPr/>
          </a:p>
        </p:txBody>
      </p:sp>
      <p:sp>
        <p:nvSpPr>
          <p:cNvPr id="315" name="Google Shape;315;p27"/>
          <p:cNvSpPr txBox="1">
            <a:spLocks noGrp="1"/>
          </p:cNvSpPr>
          <p:nvPr>
            <p:ph type="body" idx="1"/>
          </p:nvPr>
        </p:nvSpPr>
        <p:spPr>
          <a:xfrm>
            <a:off x="457200" y="1481328"/>
            <a:ext cx="8229600" cy="4525963"/>
          </a:xfrm>
          <a:prstGeom prst="rect">
            <a:avLst/>
          </a:prstGeom>
          <a:noFill/>
          <a:ln>
            <a:noFill/>
          </a:ln>
        </p:spPr>
        <p:txBody>
          <a:bodyPr spcFirstLastPara="1" wrap="square" lIns="91425" tIns="45700" rIns="91425" bIns="45700" anchor="t" anchorCtr="0">
            <a:normAutofit fontScale="70000" lnSpcReduction="10000"/>
          </a:bodyPr>
          <a:lstStyle/>
          <a:p>
            <a:pPr marL="365760" lvl="0" indent="-256032" algn="l" rtl="0">
              <a:lnSpc>
                <a:spcPct val="100000"/>
              </a:lnSpc>
              <a:spcBef>
                <a:spcPts val="0"/>
              </a:spcBef>
              <a:spcAft>
                <a:spcPts val="0"/>
              </a:spcAft>
              <a:buSzPct val="68000"/>
              <a:buChar char="?"/>
            </a:pPr>
            <a:r>
              <a:rPr lang="en-US"/>
              <a:t>Source code compiled into object files designed to be loaded into any physical memory location – </a:t>
            </a:r>
            <a:r>
              <a:rPr lang="en-US" b="1">
                <a:solidFill>
                  <a:srgbClr val="3366FF"/>
                </a:solidFill>
              </a:rPr>
              <a:t>relocatable object file</a:t>
            </a:r>
            <a:endParaRPr/>
          </a:p>
          <a:p>
            <a:pPr marL="365760" lvl="0" indent="-256032" algn="l" rtl="0">
              <a:lnSpc>
                <a:spcPct val="100000"/>
              </a:lnSpc>
              <a:spcBef>
                <a:spcPts val="400"/>
              </a:spcBef>
              <a:spcAft>
                <a:spcPts val="0"/>
              </a:spcAft>
              <a:buSzPct val="68000"/>
              <a:buChar char="?"/>
            </a:pPr>
            <a:r>
              <a:rPr lang="en-US" b="1">
                <a:solidFill>
                  <a:srgbClr val="3366FF"/>
                </a:solidFill>
              </a:rPr>
              <a:t>Linker </a:t>
            </a:r>
            <a:r>
              <a:rPr lang="en-US"/>
              <a:t>combines these into single binary </a:t>
            </a:r>
            <a:r>
              <a:rPr lang="en-US" b="1">
                <a:solidFill>
                  <a:srgbClr val="3366FF"/>
                </a:solidFill>
              </a:rPr>
              <a:t>executable</a:t>
            </a:r>
            <a:r>
              <a:rPr lang="en-US"/>
              <a:t> file</a:t>
            </a:r>
            <a:endParaRPr/>
          </a:p>
          <a:p>
            <a:pPr marL="914400" lvl="0" indent="0" algn="l" rtl="0">
              <a:lnSpc>
                <a:spcPct val="100000"/>
              </a:lnSpc>
              <a:spcBef>
                <a:spcPts val="324"/>
              </a:spcBef>
              <a:spcAft>
                <a:spcPts val="0"/>
              </a:spcAft>
              <a:buNone/>
            </a:pPr>
            <a:endParaRPr/>
          </a:p>
          <a:p>
            <a:pPr marL="365760" lvl="0" indent="-256032" algn="l" rtl="0">
              <a:lnSpc>
                <a:spcPct val="100000"/>
              </a:lnSpc>
              <a:spcBef>
                <a:spcPts val="400"/>
              </a:spcBef>
              <a:spcAft>
                <a:spcPts val="0"/>
              </a:spcAft>
              <a:buSzPct val="68000"/>
              <a:buChar char="?"/>
            </a:pPr>
            <a:r>
              <a:rPr lang="en-US"/>
              <a:t>Program resides on secondary storage as binary executable</a:t>
            </a:r>
            <a:endParaRPr/>
          </a:p>
          <a:p>
            <a:pPr marL="365760" lvl="0" indent="-256032" algn="l" rtl="0">
              <a:lnSpc>
                <a:spcPct val="100000"/>
              </a:lnSpc>
              <a:spcBef>
                <a:spcPts val="400"/>
              </a:spcBef>
              <a:spcAft>
                <a:spcPts val="0"/>
              </a:spcAft>
              <a:buSzPct val="68000"/>
              <a:buChar char="?"/>
            </a:pPr>
            <a:r>
              <a:rPr lang="en-US"/>
              <a:t>Must be brought into memory by </a:t>
            </a:r>
            <a:r>
              <a:rPr lang="en-US" b="1">
                <a:solidFill>
                  <a:srgbClr val="3366FF"/>
                </a:solidFill>
              </a:rPr>
              <a:t>loader</a:t>
            </a:r>
            <a:r>
              <a:rPr lang="en-US"/>
              <a:t> to be executed</a:t>
            </a:r>
            <a:endParaRPr/>
          </a:p>
          <a:p>
            <a:pPr marL="621792" lvl="1" indent="-228600" algn="l" rtl="0">
              <a:lnSpc>
                <a:spcPct val="100000"/>
              </a:lnSpc>
              <a:spcBef>
                <a:spcPts val="324"/>
              </a:spcBef>
              <a:spcAft>
                <a:spcPts val="0"/>
              </a:spcAft>
              <a:buSzPct val="100000"/>
              <a:buChar char="◦"/>
            </a:pPr>
            <a:r>
              <a:rPr lang="en-US" b="1">
                <a:solidFill>
                  <a:srgbClr val="3366FF"/>
                </a:solidFill>
              </a:rPr>
              <a:t>Relocation</a:t>
            </a:r>
            <a:r>
              <a:rPr lang="en-US"/>
              <a:t> assigns final addresses to program parts and adjusts code and data in program to match those addresses</a:t>
            </a:r>
            <a:endParaRPr/>
          </a:p>
          <a:p>
            <a:pPr marL="365760" lvl="0" indent="-256032" algn="l" rtl="0">
              <a:lnSpc>
                <a:spcPct val="100000"/>
              </a:lnSpc>
              <a:spcBef>
                <a:spcPts val="400"/>
              </a:spcBef>
              <a:spcAft>
                <a:spcPts val="0"/>
              </a:spcAft>
              <a:buSzPct val="68000"/>
              <a:buChar char="?"/>
            </a:pPr>
            <a:r>
              <a:rPr lang="en-US"/>
              <a:t>Modern general purpose systems don’t link libraries into executables</a:t>
            </a:r>
            <a:endParaRPr/>
          </a:p>
          <a:p>
            <a:pPr marL="621792" lvl="1" indent="-228600" algn="l" rtl="0">
              <a:lnSpc>
                <a:spcPct val="100000"/>
              </a:lnSpc>
              <a:spcBef>
                <a:spcPts val="324"/>
              </a:spcBef>
              <a:spcAft>
                <a:spcPts val="0"/>
              </a:spcAft>
              <a:buSzPct val="100000"/>
              <a:buChar char="◦"/>
            </a:pPr>
            <a:r>
              <a:rPr lang="en-US"/>
              <a:t>Rather, </a:t>
            </a:r>
            <a:r>
              <a:rPr lang="en-US" b="1">
                <a:solidFill>
                  <a:srgbClr val="3366FF"/>
                </a:solidFill>
              </a:rPr>
              <a:t>dynamically linked libraries </a:t>
            </a:r>
            <a:r>
              <a:rPr lang="en-US"/>
              <a:t>(in Windows, </a:t>
            </a:r>
            <a:r>
              <a:rPr lang="en-US" b="1">
                <a:solidFill>
                  <a:srgbClr val="3366FF"/>
                </a:solidFill>
              </a:rPr>
              <a:t>DLLs</a:t>
            </a:r>
            <a:r>
              <a:rPr lang="en-US"/>
              <a:t>) are loaded as needed, shared by all that use the same version of that same library (loaded once)</a:t>
            </a:r>
            <a:endParaRPr/>
          </a:p>
          <a:p>
            <a:pPr marL="365760" lvl="0" indent="-256032" algn="l" rtl="0">
              <a:lnSpc>
                <a:spcPct val="100000"/>
              </a:lnSpc>
              <a:spcBef>
                <a:spcPts val="400"/>
              </a:spcBef>
              <a:spcAft>
                <a:spcPts val="0"/>
              </a:spcAft>
              <a:buSzPct val="68000"/>
              <a:buChar char="?"/>
            </a:pPr>
            <a:r>
              <a:rPr lang="en-US"/>
              <a:t>Object, executable files have standard formats, so operating system knows how to load and start them</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2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The Role of the Linker and Loader</a:t>
            </a:r>
            <a:endParaRPr/>
          </a:p>
        </p:txBody>
      </p:sp>
      <p:pic>
        <p:nvPicPr>
          <p:cNvPr id="321" name="Google Shape;321;p28"/>
          <p:cNvPicPr preferRelativeResize="0"/>
          <p:nvPr/>
        </p:nvPicPr>
        <p:blipFill>
          <a:blip r:embed="rId3">
            <a:alphaModFix/>
          </a:blip>
          <a:stretch>
            <a:fillRect/>
          </a:stretch>
        </p:blipFill>
        <p:spPr>
          <a:xfrm>
            <a:off x="1511775" y="1295400"/>
            <a:ext cx="6620500" cy="561045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
          <p:cNvSpPr txBox="1">
            <a:spLocks noGrp="1"/>
          </p:cNvSpPr>
          <p:nvPr>
            <p:ph type="body" idx="1"/>
          </p:nvPr>
        </p:nvSpPr>
        <p:spPr>
          <a:xfrm>
            <a:off x="846138" y="1143000"/>
            <a:ext cx="6862762" cy="4865688"/>
          </a:xfrm>
          <a:prstGeom prst="rect">
            <a:avLst/>
          </a:prstGeom>
          <a:noFill/>
          <a:ln>
            <a:noFill/>
          </a:ln>
        </p:spPr>
        <p:txBody>
          <a:bodyPr spcFirstLastPara="1" wrap="square" lIns="91425" tIns="45700" rIns="91425" bIns="45700" anchor="t" anchorCtr="0">
            <a:normAutofit/>
          </a:bodyPr>
          <a:lstStyle/>
          <a:p>
            <a:pPr marL="365760" lvl="0" indent="-173989" algn="l" rtl="0">
              <a:lnSpc>
                <a:spcPct val="100000"/>
              </a:lnSpc>
              <a:spcBef>
                <a:spcPts val="0"/>
              </a:spcBef>
              <a:spcAft>
                <a:spcPts val="0"/>
              </a:spcAft>
              <a:buSzPts val="1292"/>
              <a:buNone/>
            </a:pPr>
            <a:endParaRPr sz="1900"/>
          </a:p>
          <a:p>
            <a:pPr marL="365760" lvl="0" indent="-256032" algn="l" rtl="0">
              <a:lnSpc>
                <a:spcPct val="100000"/>
              </a:lnSpc>
              <a:spcBef>
                <a:spcPts val="400"/>
              </a:spcBef>
              <a:spcAft>
                <a:spcPts val="0"/>
              </a:spcAft>
              <a:buSzPts val="1292"/>
              <a:buChar char="?"/>
            </a:pPr>
            <a:r>
              <a:rPr lang="en-US" sz="1900"/>
              <a:t>One set of operating-system services provides functions that are </a:t>
            </a:r>
            <a:r>
              <a:rPr lang="en-US" sz="1900" b="1" u="sng"/>
              <a:t>helpful to the user:</a:t>
            </a:r>
            <a:endParaRPr b="1" u="sng"/>
          </a:p>
          <a:p>
            <a:pPr marL="621792" lvl="1" indent="-228600" algn="l" rtl="0">
              <a:lnSpc>
                <a:spcPct val="100000"/>
              </a:lnSpc>
              <a:spcBef>
                <a:spcPts val="324"/>
              </a:spcBef>
              <a:spcAft>
                <a:spcPts val="0"/>
              </a:spcAft>
              <a:buSzPts val="1900"/>
              <a:buChar char="◦"/>
            </a:pPr>
            <a:r>
              <a:rPr lang="en-US" sz="1900" b="1"/>
              <a:t>User interface </a:t>
            </a:r>
            <a:r>
              <a:rPr lang="en-US" sz="1900"/>
              <a:t>- Almost all operating systems have a user interface (</a:t>
            </a:r>
            <a:r>
              <a:rPr lang="en-US" sz="1900" b="1">
                <a:solidFill>
                  <a:srgbClr val="3366FF"/>
                </a:solidFill>
              </a:rPr>
              <a:t>UI</a:t>
            </a:r>
            <a:r>
              <a:rPr lang="en-US" sz="1900"/>
              <a:t>).</a:t>
            </a:r>
            <a:endParaRPr/>
          </a:p>
          <a:p>
            <a:pPr marL="859536" lvl="2" indent="-228600" algn="l" rtl="0">
              <a:lnSpc>
                <a:spcPct val="100000"/>
              </a:lnSpc>
              <a:spcBef>
                <a:spcPts val="350"/>
              </a:spcBef>
              <a:spcAft>
                <a:spcPts val="0"/>
              </a:spcAft>
              <a:buSzPts val="1900"/>
              <a:buChar char="●"/>
            </a:pPr>
            <a:r>
              <a:rPr lang="en-US" sz="1900"/>
              <a:t>Varies between </a:t>
            </a:r>
            <a:r>
              <a:rPr lang="en-US" sz="1900" b="1">
                <a:solidFill>
                  <a:srgbClr val="3366FF"/>
                </a:solidFill>
              </a:rPr>
              <a:t>Command-Line </a:t>
            </a:r>
            <a:r>
              <a:rPr lang="en-US" sz="1900" b="1"/>
              <a:t>(</a:t>
            </a:r>
            <a:r>
              <a:rPr lang="en-US" sz="1900" b="1">
                <a:solidFill>
                  <a:srgbClr val="3366FF"/>
                </a:solidFill>
              </a:rPr>
              <a:t>CLI</a:t>
            </a:r>
            <a:r>
              <a:rPr lang="en-US" sz="1900" b="1">
                <a:solidFill>
                  <a:srgbClr val="000000"/>
                </a:solidFill>
              </a:rPr>
              <a:t>)</a:t>
            </a:r>
            <a:r>
              <a:rPr lang="en-US" sz="1900">
                <a:solidFill>
                  <a:srgbClr val="000000"/>
                </a:solidFill>
              </a:rPr>
              <a:t>, </a:t>
            </a:r>
            <a:r>
              <a:rPr lang="en-US" sz="1900" b="1">
                <a:solidFill>
                  <a:srgbClr val="3366FF"/>
                </a:solidFill>
              </a:rPr>
              <a:t>Graphics User Interface </a:t>
            </a:r>
            <a:r>
              <a:rPr lang="en-US" sz="1900" b="1">
                <a:solidFill>
                  <a:srgbClr val="000000"/>
                </a:solidFill>
              </a:rPr>
              <a:t>(</a:t>
            </a:r>
            <a:r>
              <a:rPr lang="en-US" sz="1900" b="1">
                <a:solidFill>
                  <a:srgbClr val="3366FF"/>
                </a:solidFill>
              </a:rPr>
              <a:t>GUI</a:t>
            </a:r>
            <a:r>
              <a:rPr lang="en-US" sz="1900" b="1">
                <a:solidFill>
                  <a:srgbClr val="000000"/>
                </a:solidFill>
              </a:rPr>
              <a:t>)</a:t>
            </a:r>
            <a:r>
              <a:rPr lang="en-US" sz="1900">
                <a:solidFill>
                  <a:srgbClr val="000000"/>
                </a:solidFill>
              </a:rPr>
              <a:t>,</a:t>
            </a:r>
            <a:r>
              <a:rPr lang="en-US" sz="1900" b="1">
                <a:solidFill>
                  <a:srgbClr val="3366FF"/>
                </a:solidFill>
              </a:rPr>
              <a:t>   Batch</a:t>
            </a:r>
            <a:endParaRPr/>
          </a:p>
          <a:p>
            <a:pPr marL="621792" lvl="1" indent="-107950" algn="l" rtl="0">
              <a:lnSpc>
                <a:spcPct val="100000"/>
              </a:lnSpc>
              <a:spcBef>
                <a:spcPts val="324"/>
              </a:spcBef>
              <a:spcAft>
                <a:spcPts val="0"/>
              </a:spcAft>
              <a:buSzPts val="1900"/>
              <a:buNone/>
            </a:pPr>
            <a:endParaRPr sz="1900" b="1"/>
          </a:p>
          <a:p>
            <a:pPr marL="621792" lvl="1" indent="-228600" algn="l" rtl="0">
              <a:lnSpc>
                <a:spcPct val="100000"/>
              </a:lnSpc>
              <a:spcBef>
                <a:spcPts val="324"/>
              </a:spcBef>
              <a:spcAft>
                <a:spcPts val="0"/>
              </a:spcAft>
              <a:buSzPts val="1900"/>
              <a:buChar char="◦"/>
            </a:pPr>
            <a:r>
              <a:rPr lang="en-US" sz="1900" b="1"/>
              <a:t>Program execution </a:t>
            </a:r>
            <a:r>
              <a:rPr lang="en-US" sz="1900"/>
              <a:t>- The system must be able to load a program into memory and to run that program, end execution, either normally or abnormally (indicating error)</a:t>
            </a:r>
            <a:endParaRPr/>
          </a:p>
          <a:p>
            <a:pPr marL="621792" lvl="1" indent="-107950" algn="l" rtl="0">
              <a:lnSpc>
                <a:spcPct val="100000"/>
              </a:lnSpc>
              <a:spcBef>
                <a:spcPts val="324"/>
              </a:spcBef>
              <a:spcAft>
                <a:spcPts val="0"/>
              </a:spcAft>
              <a:buSzPts val="1900"/>
              <a:buNone/>
            </a:pPr>
            <a:endParaRPr sz="1900" b="1"/>
          </a:p>
          <a:p>
            <a:pPr marL="621792" lvl="1" indent="-228600" algn="l" rtl="0">
              <a:lnSpc>
                <a:spcPct val="100000"/>
              </a:lnSpc>
              <a:spcBef>
                <a:spcPts val="324"/>
              </a:spcBef>
              <a:spcAft>
                <a:spcPts val="0"/>
              </a:spcAft>
              <a:buSzPts val="1900"/>
              <a:buChar char="◦"/>
            </a:pPr>
            <a:r>
              <a:rPr lang="en-US" sz="1900" b="1"/>
              <a:t>I/O operations </a:t>
            </a:r>
            <a:r>
              <a:rPr lang="en-US" sz="1900"/>
              <a:t>-  A running program may require I/O, which may involve a file or an I/O device</a:t>
            </a:r>
            <a:endParaRPr/>
          </a:p>
        </p:txBody>
      </p:sp>
      <p:sp>
        <p:nvSpPr>
          <p:cNvPr id="137" name="Google Shape;137;p2"/>
          <p:cNvSpPr txBox="1">
            <a:spLocks noGrp="1"/>
          </p:cNvSpPr>
          <p:nvPr>
            <p:ph type="title"/>
          </p:nvPr>
        </p:nvSpPr>
        <p:spPr>
          <a:xfrm>
            <a:off x="1050925" y="198438"/>
            <a:ext cx="7635875"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Operating System Services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g1154ad56b83_0_16"/>
          <p:cNvSpPr txBox="1">
            <a:spLocks noGrp="1"/>
          </p:cNvSpPr>
          <p:nvPr>
            <p:ph type="body" idx="1"/>
          </p:nvPr>
        </p:nvSpPr>
        <p:spPr>
          <a:xfrm>
            <a:off x="457200" y="1481328"/>
            <a:ext cx="8229600" cy="4526100"/>
          </a:xfrm>
          <a:prstGeom prst="rect">
            <a:avLst/>
          </a:prstGeom>
        </p:spPr>
        <p:txBody>
          <a:bodyPr spcFirstLastPara="1" wrap="square" lIns="91425" tIns="45700" rIns="91425" bIns="45700" anchor="t" anchorCtr="0">
            <a:normAutofit/>
          </a:bodyPr>
          <a:lstStyle/>
          <a:p>
            <a:pPr marL="457200" lvl="0" indent="-355600" algn="l" rtl="0">
              <a:lnSpc>
                <a:spcPct val="115000"/>
              </a:lnSpc>
              <a:spcBef>
                <a:spcPts val="1200"/>
              </a:spcBef>
              <a:spcAft>
                <a:spcPts val="0"/>
              </a:spcAft>
              <a:buClr>
                <a:schemeClr val="dk1"/>
              </a:buClr>
              <a:buSzPts val="2000"/>
              <a:buFont typeface="Arial"/>
              <a:buChar char="●"/>
            </a:pPr>
            <a:r>
              <a:rPr lang="en-US" sz="2000">
                <a:highlight>
                  <a:schemeClr val="lt1"/>
                </a:highlight>
                <a:latin typeface="Arial"/>
                <a:ea typeface="Arial"/>
                <a:cs typeface="Arial"/>
                <a:sym typeface="Arial"/>
              </a:rPr>
              <a:t>The job is complex.</a:t>
            </a:r>
            <a:endParaRPr sz="2000">
              <a:highlight>
                <a:schemeClr val="lt1"/>
              </a:highlight>
              <a:latin typeface="Arial"/>
              <a:ea typeface="Arial"/>
              <a:cs typeface="Arial"/>
              <a:sym typeface="Arial"/>
            </a:endParaRPr>
          </a:p>
          <a:p>
            <a:pPr marL="914400" lvl="1" indent="-355600" algn="l" rtl="0">
              <a:lnSpc>
                <a:spcPct val="115000"/>
              </a:lnSpc>
              <a:spcBef>
                <a:spcPts val="0"/>
              </a:spcBef>
              <a:spcAft>
                <a:spcPts val="0"/>
              </a:spcAft>
              <a:buClr>
                <a:schemeClr val="dk1"/>
              </a:buClr>
              <a:buSzPts val="2000"/>
              <a:buFont typeface="Arial"/>
              <a:buChar char="○"/>
            </a:pPr>
            <a:r>
              <a:rPr lang="en-US" sz="2000">
                <a:highlight>
                  <a:schemeClr val="lt1"/>
                </a:highlight>
                <a:latin typeface="Arial"/>
                <a:ea typeface="Arial"/>
                <a:cs typeface="Arial"/>
                <a:sym typeface="Arial"/>
              </a:rPr>
              <a:t>One reason is that most programs are really made of different pieces of code written at different times and stored in different files.</a:t>
            </a:r>
            <a:endParaRPr sz="2000">
              <a:highlight>
                <a:schemeClr val="lt1"/>
              </a:highlight>
              <a:latin typeface="Arial"/>
              <a:ea typeface="Arial"/>
              <a:cs typeface="Arial"/>
              <a:sym typeface="Arial"/>
            </a:endParaRPr>
          </a:p>
          <a:p>
            <a:pPr marL="914400" lvl="1" indent="-355600" algn="l" rtl="0">
              <a:lnSpc>
                <a:spcPct val="115000"/>
              </a:lnSpc>
              <a:spcBef>
                <a:spcPts val="0"/>
              </a:spcBef>
              <a:spcAft>
                <a:spcPts val="0"/>
              </a:spcAft>
              <a:buClr>
                <a:schemeClr val="dk1"/>
              </a:buClr>
              <a:buSzPts val="2000"/>
              <a:buFont typeface="Arial"/>
              <a:buChar char="○"/>
            </a:pPr>
            <a:r>
              <a:rPr lang="en-US" sz="2000">
                <a:highlight>
                  <a:schemeClr val="lt1"/>
                </a:highlight>
                <a:latin typeface="Arial"/>
                <a:ea typeface="Arial"/>
                <a:cs typeface="Arial"/>
                <a:sym typeface="Arial"/>
              </a:rPr>
              <a:t>Another reason is that it is often necessary to move pieces of running programs from one place in memory to a different place.</a:t>
            </a:r>
            <a:endParaRPr sz="2000">
              <a:highlight>
                <a:schemeClr val="lt1"/>
              </a:highlight>
              <a:latin typeface="Arial"/>
              <a:ea typeface="Arial"/>
              <a:cs typeface="Arial"/>
              <a:sym typeface="Arial"/>
            </a:endParaRPr>
          </a:p>
          <a:p>
            <a:pPr marL="914400" lvl="1" indent="-355600" algn="l" rtl="0">
              <a:lnSpc>
                <a:spcPct val="115000"/>
              </a:lnSpc>
              <a:spcBef>
                <a:spcPts val="0"/>
              </a:spcBef>
              <a:spcAft>
                <a:spcPts val="0"/>
              </a:spcAft>
              <a:buClr>
                <a:schemeClr val="dk1"/>
              </a:buClr>
              <a:buSzPts val="2000"/>
              <a:buFont typeface="Arial"/>
              <a:buChar char="○"/>
            </a:pPr>
            <a:r>
              <a:rPr lang="en-US" sz="2000">
                <a:highlight>
                  <a:schemeClr val="lt1"/>
                </a:highlight>
                <a:latin typeface="Arial"/>
                <a:ea typeface="Arial"/>
                <a:cs typeface="Arial"/>
                <a:sym typeface="Arial"/>
              </a:rPr>
              <a:t>Also, a particular part of a program may not be needed every time the program executes. So the OS may delay loading some parts until they are needed.</a:t>
            </a:r>
            <a:endParaRPr sz="2000">
              <a:highlight>
                <a:schemeClr val="lt1"/>
              </a:highlight>
              <a:latin typeface="Arial"/>
              <a:ea typeface="Arial"/>
              <a:cs typeface="Arial"/>
              <a:sym typeface="Arial"/>
            </a:endParaRPr>
          </a:p>
          <a:p>
            <a:pPr marL="0" lvl="0" indent="0" algn="l" rtl="0">
              <a:spcBef>
                <a:spcPts val="1200"/>
              </a:spcBef>
              <a:spcAft>
                <a:spcPts val="0"/>
              </a:spcAft>
              <a:buNone/>
            </a:pPr>
            <a:endParaRPr/>
          </a:p>
        </p:txBody>
      </p:sp>
      <p:sp>
        <p:nvSpPr>
          <p:cNvPr id="328" name="Google Shape;328;g1154ad56b83_0_16"/>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1900">
                <a:solidFill>
                  <a:schemeClr val="dk1"/>
                </a:solidFill>
                <a:highlight>
                  <a:schemeClr val="lt1"/>
                </a:highlight>
                <a:latin typeface="Arial"/>
                <a:ea typeface="Arial"/>
                <a:cs typeface="Arial"/>
                <a:sym typeface="Arial"/>
              </a:rPr>
              <a:t>The role of the linker and loader</a:t>
            </a:r>
            <a:endParaRPr sz="4900">
              <a:highlight>
                <a:schemeClr val="lt1"/>
              </a:high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9"/>
          <p:cNvSpPr txBox="1">
            <a:spLocks noGrp="1"/>
          </p:cNvSpPr>
          <p:nvPr>
            <p:ph type="title"/>
          </p:nvPr>
        </p:nvSpPr>
        <p:spPr>
          <a:xfrm>
            <a:off x="1079500" y="65088"/>
            <a:ext cx="7712075" cy="57626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400"/>
              <a:buFont typeface="Lucida Sans"/>
              <a:buNone/>
            </a:pPr>
            <a:r>
              <a:rPr lang="en-US" sz="2400"/>
              <a:t>Why Applications are Operating System Specific</a:t>
            </a:r>
            <a:endParaRPr/>
          </a:p>
        </p:txBody>
      </p:sp>
      <p:sp>
        <p:nvSpPr>
          <p:cNvPr id="335" name="Google Shape;335;p29"/>
          <p:cNvSpPr txBox="1">
            <a:spLocks noGrp="1"/>
          </p:cNvSpPr>
          <p:nvPr>
            <p:ph type="body" idx="1"/>
          </p:nvPr>
        </p:nvSpPr>
        <p:spPr>
          <a:xfrm>
            <a:off x="838200" y="1108075"/>
            <a:ext cx="7375525" cy="5006975"/>
          </a:xfrm>
          <a:prstGeom prst="rect">
            <a:avLst/>
          </a:prstGeom>
          <a:noFill/>
          <a:ln>
            <a:noFill/>
          </a:ln>
        </p:spPr>
        <p:txBody>
          <a:bodyPr spcFirstLastPara="1" wrap="square" lIns="91425" tIns="45700" rIns="91425" bIns="45700" anchor="t" anchorCtr="0">
            <a:normAutofit fontScale="77500" lnSpcReduction="20000"/>
          </a:bodyPr>
          <a:lstStyle/>
          <a:p>
            <a:pPr marL="365760" lvl="0" indent="-229259" algn="l" rtl="0">
              <a:lnSpc>
                <a:spcPct val="100000"/>
              </a:lnSpc>
              <a:spcBef>
                <a:spcPts val="0"/>
              </a:spcBef>
              <a:spcAft>
                <a:spcPts val="0"/>
              </a:spcAft>
              <a:buSzPct val="68000"/>
              <a:buNone/>
            </a:pPr>
            <a:endParaRPr sz="800"/>
          </a:p>
          <a:p>
            <a:pPr marL="365760" lvl="0" indent="-256075" algn="l" rtl="0">
              <a:lnSpc>
                <a:spcPct val="100000"/>
              </a:lnSpc>
              <a:spcBef>
                <a:spcPts val="400"/>
              </a:spcBef>
              <a:spcAft>
                <a:spcPts val="0"/>
              </a:spcAft>
              <a:buSzPct val="68000"/>
              <a:buAutoNum type="arabicPeriod"/>
            </a:pPr>
            <a:r>
              <a:rPr lang="en-US"/>
              <a:t>Apps compiled on one system usually not executable on other operating systems(windows, linux IOS soft) </a:t>
            </a:r>
            <a:endParaRPr/>
          </a:p>
          <a:p>
            <a:pPr marL="914400" lvl="1" indent="-318954" algn="l" rtl="0">
              <a:lnSpc>
                <a:spcPct val="100000"/>
              </a:lnSpc>
              <a:spcBef>
                <a:spcPts val="400"/>
              </a:spcBef>
              <a:spcAft>
                <a:spcPts val="0"/>
              </a:spcAft>
              <a:buSzPct val="79826"/>
              <a:buChar char="◦"/>
            </a:pPr>
            <a:r>
              <a:rPr lang="en-US"/>
              <a:t>Because each operating system provides its own unique system calls</a:t>
            </a:r>
            <a:endParaRPr/>
          </a:p>
          <a:p>
            <a:pPr marL="621792" lvl="1" indent="-228662" algn="l" rtl="0">
              <a:lnSpc>
                <a:spcPct val="100000"/>
              </a:lnSpc>
              <a:spcBef>
                <a:spcPts val="324"/>
              </a:spcBef>
              <a:spcAft>
                <a:spcPts val="0"/>
              </a:spcAft>
              <a:buSzPct val="100000"/>
              <a:buChar char="◦"/>
            </a:pPr>
            <a:r>
              <a:rPr lang="en-US"/>
              <a:t>Own file formats, etc</a:t>
            </a:r>
            <a:endParaRPr/>
          </a:p>
          <a:p>
            <a:pPr marL="365760" lvl="0" indent="-256074" algn="l" rtl="0">
              <a:lnSpc>
                <a:spcPct val="100000"/>
              </a:lnSpc>
              <a:spcBef>
                <a:spcPts val="400"/>
              </a:spcBef>
              <a:spcAft>
                <a:spcPts val="0"/>
              </a:spcAft>
              <a:buSzPct val="68000"/>
              <a:buAutoNum type="arabicPeriod"/>
            </a:pPr>
            <a:r>
              <a:rPr lang="en-US"/>
              <a:t>Apps can be multi-operating system</a:t>
            </a:r>
            <a:endParaRPr/>
          </a:p>
          <a:p>
            <a:pPr marL="621792" lvl="1" indent="-228662" algn="l" rtl="0">
              <a:lnSpc>
                <a:spcPct val="100000"/>
              </a:lnSpc>
              <a:spcBef>
                <a:spcPts val="324"/>
              </a:spcBef>
              <a:spcAft>
                <a:spcPts val="0"/>
              </a:spcAft>
              <a:buSzPct val="100000"/>
              <a:buChar char="◦"/>
            </a:pPr>
            <a:r>
              <a:rPr lang="en-US"/>
              <a:t>Written in interpreted language like Python, Ruby, and interpreter available on multiple operating systems</a:t>
            </a:r>
            <a:endParaRPr/>
          </a:p>
          <a:p>
            <a:pPr marL="621792" lvl="1" indent="-228662" algn="l" rtl="0">
              <a:lnSpc>
                <a:spcPct val="100000"/>
              </a:lnSpc>
              <a:spcBef>
                <a:spcPts val="324"/>
              </a:spcBef>
              <a:spcAft>
                <a:spcPts val="0"/>
              </a:spcAft>
              <a:buSzPct val="100000"/>
              <a:buChar char="◦"/>
            </a:pPr>
            <a:r>
              <a:rPr lang="en-US"/>
              <a:t>App written in language that includes a VM containing the running app (like Java)</a:t>
            </a:r>
            <a:endParaRPr/>
          </a:p>
          <a:p>
            <a:pPr marL="621792" lvl="1" indent="-228662" algn="l" rtl="0">
              <a:lnSpc>
                <a:spcPct val="100000"/>
              </a:lnSpc>
              <a:spcBef>
                <a:spcPts val="324"/>
              </a:spcBef>
              <a:spcAft>
                <a:spcPts val="0"/>
              </a:spcAft>
              <a:buSzPct val="100000"/>
              <a:buChar char="◦"/>
            </a:pPr>
            <a:r>
              <a:rPr lang="en-US"/>
              <a:t>Use standard language (like C), compile separately on each operating system to run on each</a:t>
            </a:r>
            <a:endParaRPr/>
          </a:p>
          <a:p>
            <a:pPr marL="365760" lvl="0" indent="-256074" algn="l" rtl="0">
              <a:lnSpc>
                <a:spcPct val="100000"/>
              </a:lnSpc>
              <a:spcBef>
                <a:spcPts val="400"/>
              </a:spcBef>
              <a:spcAft>
                <a:spcPts val="0"/>
              </a:spcAft>
              <a:buSzPct val="68000"/>
              <a:buAutoNum type="arabicPeriod"/>
            </a:pPr>
            <a:r>
              <a:rPr lang="en-US" b="1">
                <a:solidFill>
                  <a:srgbClr val="3366FF"/>
                </a:solidFill>
              </a:rPr>
              <a:t>Application Binary Interface </a:t>
            </a:r>
            <a:r>
              <a:rPr lang="en-US"/>
              <a:t>(</a:t>
            </a:r>
            <a:r>
              <a:rPr lang="en-US" b="1">
                <a:solidFill>
                  <a:srgbClr val="3366FF"/>
                </a:solidFill>
              </a:rPr>
              <a:t>ABI</a:t>
            </a:r>
            <a:r>
              <a:rPr lang="en-US"/>
              <a:t>) is </a:t>
            </a:r>
            <a:r>
              <a:rPr lang="en-US" b="1"/>
              <a:t>architecture </a:t>
            </a:r>
            <a:r>
              <a:rPr lang="en-US"/>
              <a:t>equivalent of </a:t>
            </a:r>
            <a:r>
              <a:rPr lang="en-US" b="1"/>
              <a:t>API</a:t>
            </a:r>
            <a:r>
              <a:rPr lang="en-US"/>
              <a:t>, defines how different components of binary code can interface for a given operating system on a given architecture, CPU, (</a:t>
            </a:r>
            <a:r>
              <a:rPr lang="en-US" sz="1716">
                <a:latin typeface="Times New Roman"/>
                <a:ea typeface="Times New Roman"/>
                <a:cs typeface="Times New Roman"/>
                <a:sym typeface="Times New Roman"/>
              </a:rPr>
              <a:t>address width, methods to pass parameters, binary format of libraries  etc)</a:t>
            </a:r>
            <a:r>
              <a:rPr lang="en-US"/>
              <a: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0"/>
        <p:cNvGrpSpPr/>
        <p:nvPr/>
      </p:nvGrpSpPr>
      <p:grpSpPr>
        <a:xfrm>
          <a:off x="0" y="0"/>
          <a:ext cx="0" cy="0"/>
          <a:chOff x="0" y="0"/>
          <a:chExt cx="0" cy="0"/>
        </a:xfrm>
      </p:grpSpPr>
      <p:sp>
        <p:nvSpPr>
          <p:cNvPr id="341" name="Google Shape;341;p30"/>
          <p:cNvSpPr txBox="1">
            <a:spLocks noGrp="1"/>
          </p:cNvSpPr>
          <p:nvPr>
            <p:ph type="body" idx="1"/>
          </p:nvPr>
        </p:nvSpPr>
        <p:spPr>
          <a:xfrm>
            <a:off x="838200" y="1108075"/>
            <a:ext cx="7375525" cy="5497677"/>
          </a:xfrm>
          <a:prstGeom prst="rect">
            <a:avLst/>
          </a:prstGeom>
          <a:noFill/>
          <a:ln>
            <a:noFill/>
          </a:ln>
        </p:spPr>
        <p:txBody>
          <a:bodyPr spcFirstLastPara="1" wrap="square" lIns="91425" tIns="45700" rIns="91425" bIns="45700" anchor="t" anchorCtr="0">
            <a:normAutofit lnSpcReduction="10000"/>
          </a:bodyPr>
          <a:lstStyle/>
          <a:p>
            <a:pPr marL="365760" lvl="0" indent="-224077" algn="l" rtl="0">
              <a:lnSpc>
                <a:spcPct val="100000"/>
              </a:lnSpc>
              <a:spcBef>
                <a:spcPts val="0"/>
              </a:spcBef>
              <a:spcAft>
                <a:spcPts val="0"/>
              </a:spcAft>
              <a:buSzPts val="544"/>
              <a:buNone/>
            </a:pPr>
            <a:endParaRPr sz="800"/>
          </a:p>
          <a:p>
            <a:pPr marL="365760" lvl="0" indent="-264818" algn="l" rtl="0">
              <a:lnSpc>
                <a:spcPct val="100000"/>
              </a:lnSpc>
              <a:spcBef>
                <a:spcPts val="400"/>
              </a:spcBef>
              <a:spcAft>
                <a:spcPts val="0"/>
              </a:spcAft>
              <a:buSzPts val="1836"/>
              <a:buAutoNum type="arabicPeriod"/>
            </a:pPr>
            <a:r>
              <a:rPr lang="en-US"/>
              <a:t>Start the design by </a:t>
            </a:r>
            <a:r>
              <a:rPr lang="en-US" b="1"/>
              <a:t>defining goals and specifications </a:t>
            </a:r>
            <a:endParaRPr b="1"/>
          </a:p>
          <a:p>
            <a:pPr marL="365760" lvl="0" indent="-224077" algn="l" rtl="0">
              <a:lnSpc>
                <a:spcPct val="100000"/>
              </a:lnSpc>
              <a:spcBef>
                <a:spcPts val="400"/>
              </a:spcBef>
              <a:spcAft>
                <a:spcPts val="0"/>
              </a:spcAft>
              <a:buSzPts val="544"/>
              <a:buNone/>
            </a:pPr>
            <a:endParaRPr sz="800"/>
          </a:p>
          <a:p>
            <a:pPr marL="365760" lvl="0" indent="-264818" algn="l" rtl="0">
              <a:lnSpc>
                <a:spcPct val="100000"/>
              </a:lnSpc>
              <a:spcBef>
                <a:spcPts val="400"/>
              </a:spcBef>
              <a:spcAft>
                <a:spcPts val="0"/>
              </a:spcAft>
              <a:buSzPts val="1836"/>
              <a:buAutoNum type="arabicPeriod"/>
            </a:pPr>
            <a:r>
              <a:rPr lang="en-US"/>
              <a:t>Affected by </a:t>
            </a:r>
            <a:r>
              <a:rPr lang="en-US" b="1"/>
              <a:t>choice of hardware</a:t>
            </a:r>
            <a:r>
              <a:rPr lang="en-US"/>
              <a:t>, type of system</a:t>
            </a:r>
            <a:endParaRPr/>
          </a:p>
          <a:p>
            <a:pPr marL="365760" lvl="0" indent="-224077" algn="l" rtl="0">
              <a:lnSpc>
                <a:spcPct val="100000"/>
              </a:lnSpc>
              <a:spcBef>
                <a:spcPts val="400"/>
              </a:spcBef>
              <a:spcAft>
                <a:spcPts val="0"/>
              </a:spcAft>
              <a:buSzPts val="544"/>
              <a:buNone/>
            </a:pPr>
            <a:endParaRPr sz="800"/>
          </a:p>
          <a:p>
            <a:pPr marL="365760" lvl="0" indent="-264818" algn="l" rtl="0">
              <a:lnSpc>
                <a:spcPct val="100000"/>
              </a:lnSpc>
              <a:spcBef>
                <a:spcPts val="400"/>
              </a:spcBef>
              <a:spcAft>
                <a:spcPts val="0"/>
              </a:spcAft>
              <a:buSzPts val="1836"/>
              <a:buAutoNum type="arabicPeriod"/>
            </a:pPr>
            <a:r>
              <a:rPr lang="en-US" b="1">
                <a:solidFill>
                  <a:srgbClr val="3366FF"/>
                </a:solidFill>
              </a:rPr>
              <a:t>User </a:t>
            </a:r>
            <a:r>
              <a:rPr lang="en-US"/>
              <a:t>goals and </a:t>
            </a:r>
            <a:r>
              <a:rPr lang="en-US" b="1">
                <a:solidFill>
                  <a:srgbClr val="3366FF"/>
                </a:solidFill>
              </a:rPr>
              <a:t>System </a:t>
            </a:r>
            <a:r>
              <a:rPr lang="en-US"/>
              <a:t>goals</a:t>
            </a:r>
            <a:endParaRPr/>
          </a:p>
          <a:p>
            <a:pPr marL="621792" lvl="1" indent="-93534" algn="l" rtl="0">
              <a:lnSpc>
                <a:spcPct val="100000"/>
              </a:lnSpc>
              <a:spcBef>
                <a:spcPts val="324"/>
              </a:spcBef>
              <a:spcAft>
                <a:spcPts val="0"/>
              </a:spcAft>
              <a:buSzPts val="2300"/>
              <a:buNone/>
            </a:pPr>
            <a:endParaRPr/>
          </a:p>
          <a:p>
            <a:pPr marL="621792" lvl="1" indent="-239615" algn="l" rtl="0">
              <a:lnSpc>
                <a:spcPct val="100000"/>
              </a:lnSpc>
              <a:spcBef>
                <a:spcPts val="324"/>
              </a:spcBef>
              <a:spcAft>
                <a:spcPts val="0"/>
              </a:spcAft>
              <a:buSzPts val="2300"/>
              <a:buChar char="◦"/>
            </a:pPr>
            <a:r>
              <a:rPr lang="en-US"/>
              <a:t>User goals – operating system should be convenient to use, easy to learn, reliable, safe, and fast</a:t>
            </a:r>
            <a:endParaRPr/>
          </a:p>
          <a:p>
            <a:pPr marL="621792" lvl="1" indent="-239616" algn="l" rtl="0">
              <a:lnSpc>
                <a:spcPct val="100000"/>
              </a:lnSpc>
              <a:spcBef>
                <a:spcPts val="324"/>
              </a:spcBef>
              <a:spcAft>
                <a:spcPts val="0"/>
              </a:spcAft>
              <a:buSzPts val="2300"/>
              <a:buChar char="◦"/>
            </a:pPr>
            <a:r>
              <a:rPr lang="en-US"/>
              <a:t>System goals – operating system should be easy to design, implement, and maintain, as well as flexible, reliable, error-free, and efficient</a:t>
            </a:r>
            <a:endParaRPr/>
          </a:p>
        </p:txBody>
      </p:sp>
      <p:sp>
        <p:nvSpPr>
          <p:cNvPr id="342" name="Google Shape;342;p30"/>
          <p:cNvSpPr txBox="1">
            <a:spLocks noGrp="1"/>
          </p:cNvSpPr>
          <p:nvPr>
            <p:ph type="title"/>
          </p:nvPr>
        </p:nvSpPr>
        <p:spPr>
          <a:xfrm>
            <a:off x="1079500" y="65088"/>
            <a:ext cx="7712075" cy="57626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400"/>
              <a:buFont typeface="Lucida Sans"/>
              <a:buNone/>
            </a:pPr>
            <a:r>
              <a:rPr lang="en-US" sz="2400"/>
              <a:t>Operating System Design and Implementation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2"/>
          <p:cNvSpPr txBox="1">
            <a:spLocks noGrp="1"/>
          </p:cNvSpPr>
          <p:nvPr>
            <p:ph type="body" idx="1"/>
          </p:nvPr>
        </p:nvSpPr>
        <p:spPr>
          <a:xfrm>
            <a:off x="917575" y="1076325"/>
            <a:ext cx="7737694" cy="5403303"/>
          </a:xfrm>
          <a:prstGeom prst="rect">
            <a:avLst/>
          </a:prstGeom>
          <a:noFill/>
          <a:ln>
            <a:noFill/>
          </a:ln>
        </p:spPr>
        <p:txBody>
          <a:bodyPr spcFirstLastPara="1" wrap="square" lIns="91425" tIns="45700" rIns="91425" bIns="45700" anchor="t" anchorCtr="0">
            <a:normAutofit lnSpcReduction="20000"/>
          </a:bodyPr>
          <a:lstStyle/>
          <a:p>
            <a:pPr marL="365760" lvl="0" indent="-256032" algn="l" rtl="0">
              <a:lnSpc>
                <a:spcPct val="100000"/>
              </a:lnSpc>
              <a:spcBef>
                <a:spcPts val="0"/>
              </a:spcBef>
              <a:spcAft>
                <a:spcPts val="0"/>
              </a:spcAft>
              <a:buSzPts val="1836"/>
              <a:buChar char="?"/>
            </a:pPr>
            <a:r>
              <a:rPr lang="en-US"/>
              <a:t>Important principle to separate</a:t>
            </a:r>
            <a:endParaRPr/>
          </a:p>
          <a:p>
            <a:pPr marL="365760" lvl="0" indent="-256032" algn="l" rtl="0">
              <a:lnSpc>
                <a:spcPct val="100000"/>
              </a:lnSpc>
              <a:spcBef>
                <a:spcPts val="400"/>
              </a:spcBef>
              <a:spcAft>
                <a:spcPts val="0"/>
              </a:spcAft>
              <a:buSzPts val="1836"/>
              <a:buFont typeface="Arial"/>
              <a:buNone/>
            </a:pPr>
            <a:r>
              <a:rPr lang="en-US" b="1"/>
              <a:t>	</a:t>
            </a:r>
            <a:r>
              <a:rPr lang="en-US" b="1">
                <a:solidFill>
                  <a:srgbClr val="3366FF"/>
                </a:solidFill>
              </a:rPr>
              <a:t>Policy</a:t>
            </a:r>
            <a:r>
              <a:rPr lang="en-US" b="1"/>
              <a:t>:   </a:t>
            </a:r>
            <a:r>
              <a:rPr lang="en-US" b="1" i="1"/>
              <a:t>What</a:t>
            </a:r>
            <a:r>
              <a:rPr lang="en-US"/>
              <a:t> will be done?</a:t>
            </a:r>
            <a:r>
              <a:rPr lang="en-US" b="1"/>
              <a:t> </a:t>
            </a:r>
            <a:br>
              <a:rPr lang="en-US" b="1"/>
            </a:br>
            <a:r>
              <a:rPr lang="en-US" b="1">
                <a:solidFill>
                  <a:srgbClr val="3366FF"/>
                </a:solidFill>
              </a:rPr>
              <a:t>Mechanism</a:t>
            </a:r>
            <a:r>
              <a:rPr lang="en-US" b="1"/>
              <a:t>:  </a:t>
            </a:r>
            <a:r>
              <a:rPr lang="en-US" b="1" i="1"/>
              <a:t>How</a:t>
            </a:r>
            <a:r>
              <a:rPr lang="en-US"/>
              <a:t> to do it?</a:t>
            </a:r>
            <a:endParaRPr/>
          </a:p>
          <a:p>
            <a:pPr marL="365760" lvl="0" indent="-256032" algn="l" rtl="0">
              <a:lnSpc>
                <a:spcPct val="100000"/>
              </a:lnSpc>
              <a:spcBef>
                <a:spcPts val="400"/>
              </a:spcBef>
              <a:spcAft>
                <a:spcPts val="0"/>
              </a:spcAft>
              <a:buSzPts val="1836"/>
              <a:buFont typeface="Arial"/>
              <a:buNone/>
            </a:pPr>
            <a:endParaRPr/>
          </a:p>
          <a:p>
            <a:pPr marL="365760" lvl="0" indent="-256032" algn="l" rtl="0">
              <a:lnSpc>
                <a:spcPct val="100000"/>
              </a:lnSpc>
              <a:spcBef>
                <a:spcPts val="400"/>
              </a:spcBef>
              <a:spcAft>
                <a:spcPts val="0"/>
              </a:spcAft>
              <a:buSzPts val="1836"/>
              <a:buChar char="?"/>
            </a:pPr>
            <a:r>
              <a:rPr lang="en-US"/>
              <a:t>Mechanisms determine how to do something, policies decide what will be done</a:t>
            </a:r>
            <a:endParaRPr/>
          </a:p>
          <a:p>
            <a:pPr marL="365760" lvl="0" indent="-139446" algn="l" rtl="0">
              <a:lnSpc>
                <a:spcPct val="100000"/>
              </a:lnSpc>
              <a:spcBef>
                <a:spcPts val="400"/>
              </a:spcBef>
              <a:spcAft>
                <a:spcPts val="0"/>
              </a:spcAft>
              <a:buSzPts val="1836"/>
              <a:buNone/>
            </a:pPr>
            <a:endParaRPr/>
          </a:p>
          <a:p>
            <a:pPr marL="365760" lvl="0" indent="-256032" algn="l" rtl="0">
              <a:lnSpc>
                <a:spcPct val="100000"/>
              </a:lnSpc>
              <a:spcBef>
                <a:spcPts val="400"/>
              </a:spcBef>
              <a:spcAft>
                <a:spcPts val="0"/>
              </a:spcAft>
              <a:buSzPts val="1836"/>
              <a:buChar char="?"/>
            </a:pPr>
            <a:r>
              <a:rPr lang="en-US"/>
              <a:t>computing system tends to be more flexible if we build in mechanisms that can support a range of policies. (example – timer)</a:t>
            </a:r>
            <a:endParaRPr/>
          </a:p>
          <a:p>
            <a:pPr marL="365760" lvl="0" indent="-256032" algn="l" rtl="0">
              <a:lnSpc>
                <a:spcPct val="100000"/>
              </a:lnSpc>
              <a:spcBef>
                <a:spcPts val="400"/>
              </a:spcBef>
              <a:spcAft>
                <a:spcPts val="0"/>
              </a:spcAft>
              <a:buSzPts val="1836"/>
              <a:buFont typeface="Arial"/>
              <a:buNone/>
            </a:pPr>
            <a:endParaRPr/>
          </a:p>
          <a:p>
            <a:pPr marL="365760" lvl="0" indent="-256032" algn="l" rtl="0">
              <a:lnSpc>
                <a:spcPct val="100000"/>
              </a:lnSpc>
              <a:spcBef>
                <a:spcPts val="400"/>
              </a:spcBef>
              <a:spcAft>
                <a:spcPts val="0"/>
              </a:spcAft>
              <a:buSzPts val="1836"/>
              <a:buFont typeface="Arial"/>
              <a:buNone/>
            </a:pPr>
            <a:endParaRPr/>
          </a:p>
        </p:txBody>
      </p:sp>
      <p:sp>
        <p:nvSpPr>
          <p:cNvPr id="349" name="Google Shape;349;p32"/>
          <p:cNvSpPr txBox="1">
            <a:spLocks noGrp="1"/>
          </p:cNvSpPr>
          <p:nvPr>
            <p:ph type="title"/>
          </p:nvPr>
        </p:nvSpPr>
        <p:spPr>
          <a:xfrm>
            <a:off x="1069975" y="106363"/>
            <a:ext cx="8229600" cy="57626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400"/>
              <a:buFont typeface="Lucida Sans"/>
              <a:buNone/>
            </a:pPr>
            <a:r>
              <a:rPr lang="en-US" sz="2400"/>
              <a:t>Operating System Design and Implementation (Cont.)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1"/>
          <p:cNvSpPr txBox="1">
            <a:spLocks noGrp="1"/>
          </p:cNvSpPr>
          <p:nvPr>
            <p:ph type="title"/>
          </p:nvPr>
        </p:nvSpPr>
        <p:spPr>
          <a:xfrm>
            <a:off x="854075" y="0"/>
            <a:ext cx="8229600" cy="576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800"/>
              <a:buFont typeface="Lucida Sans"/>
              <a:buNone/>
            </a:pPr>
            <a:r>
              <a:rPr lang="en-US" sz="2800"/>
              <a:t>Implementation</a:t>
            </a:r>
            <a:endParaRPr/>
          </a:p>
        </p:txBody>
      </p:sp>
      <p:sp>
        <p:nvSpPr>
          <p:cNvPr id="356" name="Google Shape;356;p31"/>
          <p:cNvSpPr txBox="1">
            <a:spLocks noGrp="1"/>
          </p:cNvSpPr>
          <p:nvPr>
            <p:ph type="body" idx="1"/>
          </p:nvPr>
        </p:nvSpPr>
        <p:spPr>
          <a:xfrm>
            <a:off x="854075" y="621825"/>
            <a:ext cx="7713600" cy="6236100"/>
          </a:xfrm>
          <a:prstGeom prst="rect">
            <a:avLst/>
          </a:prstGeom>
          <a:noFill/>
          <a:ln>
            <a:noFill/>
          </a:ln>
        </p:spPr>
        <p:txBody>
          <a:bodyPr spcFirstLastPara="1" wrap="square" lIns="91425" tIns="45700" rIns="91425" bIns="45700" anchor="t" anchorCtr="0">
            <a:normAutofit fontScale="77500" lnSpcReduction="20000"/>
          </a:bodyPr>
          <a:lstStyle/>
          <a:p>
            <a:pPr marL="365760" lvl="0" indent="-247288" algn="l" rtl="0">
              <a:lnSpc>
                <a:spcPct val="100000"/>
              </a:lnSpc>
              <a:spcBef>
                <a:spcPts val="0"/>
              </a:spcBef>
              <a:spcAft>
                <a:spcPts val="0"/>
              </a:spcAft>
              <a:buSzPct val="68000"/>
              <a:buChar char="?"/>
            </a:pPr>
            <a:r>
              <a:rPr lang="en-US"/>
              <a:t>Much variation</a:t>
            </a:r>
            <a:endParaRPr/>
          </a:p>
          <a:p>
            <a:pPr marL="621792" lvl="1" indent="-217645" algn="l" rtl="0">
              <a:lnSpc>
                <a:spcPct val="100000"/>
              </a:lnSpc>
              <a:spcBef>
                <a:spcPts val="324"/>
              </a:spcBef>
              <a:spcAft>
                <a:spcPts val="0"/>
              </a:spcAft>
              <a:buSzPct val="100000"/>
              <a:buChar char="◦"/>
            </a:pPr>
            <a:r>
              <a:rPr lang="en-US"/>
              <a:t>Early OSes in assembly language</a:t>
            </a:r>
            <a:endParaRPr/>
          </a:p>
          <a:p>
            <a:pPr marL="621792" lvl="1" indent="-217645" algn="l" rtl="0">
              <a:lnSpc>
                <a:spcPct val="100000"/>
              </a:lnSpc>
              <a:spcBef>
                <a:spcPts val="324"/>
              </a:spcBef>
              <a:spcAft>
                <a:spcPts val="0"/>
              </a:spcAft>
              <a:buSzPct val="100000"/>
              <a:buChar char="◦"/>
            </a:pPr>
            <a:r>
              <a:rPr lang="en-US"/>
              <a:t>Then system programming languages like Algol, PL/1</a:t>
            </a:r>
            <a:endParaRPr/>
          </a:p>
          <a:p>
            <a:pPr marL="621792" lvl="1" indent="-217644" algn="l" rtl="0">
              <a:lnSpc>
                <a:spcPct val="100000"/>
              </a:lnSpc>
              <a:spcBef>
                <a:spcPts val="324"/>
              </a:spcBef>
              <a:spcAft>
                <a:spcPts val="0"/>
              </a:spcAft>
              <a:buSzPct val="100000"/>
              <a:buChar char="◦"/>
            </a:pPr>
            <a:r>
              <a:rPr lang="en-US"/>
              <a:t>Now C, C++</a:t>
            </a:r>
            <a:endParaRPr/>
          </a:p>
          <a:p>
            <a:pPr marL="1371600" lvl="2" indent="-317182" algn="l" rtl="0">
              <a:lnSpc>
                <a:spcPct val="100000"/>
              </a:lnSpc>
              <a:spcBef>
                <a:spcPts val="324"/>
              </a:spcBef>
              <a:spcAft>
                <a:spcPts val="0"/>
              </a:spcAft>
              <a:buSzPct val="78260"/>
              <a:buChar char="●"/>
            </a:pPr>
            <a:r>
              <a:rPr lang="en-US" sz="2300"/>
              <a:t>modern operating systems are written almost entirely in a high-level programming language such as C.</a:t>
            </a:r>
            <a:endParaRPr sz="2300"/>
          </a:p>
          <a:p>
            <a:pPr marL="1371600" lvl="2" indent="-282733" algn="l" rtl="0">
              <a:lnSpc>
                <a:spcPct val="115000"/>
              </a:lnSpc>
              <a:spcBef>
                <a:spcPts val="0"/>
              </a:spcBef>
              <a:spcAft>
                <a:spcPts val="0"/>
              </a:spcAft>
              <a:buClr>
                <a:schemeClr val="dk1"/>
              </a:buClr>
              <a:buSzPct val="47826"/>
              <a:buFont typeface="Arial"/>
              <a:buChar char="●"/>
            </a:pPr>
            <a:r>
              <a:rPr lang="en-US" sz="2300">
                <a:highlight>
                  <a:schemeClr val="lt1"/>
                </a:highlight>
              </a:rPr>
              <a:t>There </a:t>
            </a:r>
            <a:r>
              <a:rPr lang="en-US" sz="2300"/>
              <a:t>are some things that just can't be done with high-level language statements, for example some device-driver code and instructions that save and restore register values.</a:t>
            </a:r>
            <a:endParaRPr sz="2300"/>
          </a:p>
          <a:p>
            <a:pPr marL="457200" lvl="0" indent="-318954" algn="l" rtl="0">
              <a:spcBef>
                <a:spcPts val="400"/>
              </a:spcBef>
              <a:spcAft>
                <a:spcPts val="0"/>
              </a:spcAft>
              <a:buSzPct val="68000"/>
              <a:buChar char="?"/>
            </a:pPr>
            <a:r>
              <a:rPr lang="en-US" b="1"/>
              <a:t>Advantages</a:t>
            </a:r>
            <a:r>
              <a:rPr lang="en-US"/>
              <a:t> for high level language: </a:t>
            </a:r>
            <a:endParaRPr/>
          </a:p>
          <a:p>
            <a:pPr marL="914400" lvl="1" indent="-336849" algn="l" rtl="0">
              <a:spcBef>
                <a:spcPts val="324"/>
              </a:spcBef>
              <a:spcAft>
                <a:spcPts val="0"/>
              </a:spcAft>
              <a:buSzPct val="82580"/>
              <a:buChar char="◦"/>
            </a:pPr>
            <a:r>
              <a:rPr lang="en-US" sz="2663"/>
              <a:t>code is developed faster; is smaller, easier to understand, debug and change; and easier to port.</a:t>
            </a:r>
            <a:endParaRPr sz="2663"/>
          </a:p>
          <a:p>
            <a:pPr marL="365760" lvl="0" indent="-247288" algn="l" rtl="0">
              <a:lnSpc>
                <a:spcPct val="100000"/>
              </a:lnSpc>
              <a:spcBef>
                <a:spcPts val="400"/>
              </a:spcBef>
              <a:spcAft>
                <a:spcPts val="0"/>
              </a:spcAft>
              <a:buSzPct val="68000"/>
              <a:buChar char="?"/>
            </a:pPr>
            <a:r>
              <a:rPr lang="en-US"/>
              <a:t>Actually usually a mix of languages</a:t>
            </a:r>
            <a:endParaRPr/>
          </a:p>
          <a:p>
            <a:pPr marL="621792" lvl="1" indent="-217645" algn="l" rtl="0">
              <a:lnSpc>
                <a:spcPct val="100000"/>
              </a:lnSpc>
              <a:spcBef>
                <a:spcPts val="324"/>
              </a:spcBef>
              <a:spcAft>
                <a:spcPts val="0"/>
              </a:spcAft>
              <a:buSzPct val="100000"/>
              <a:buChar char="◦"/>
            </a:pPr>
            <a:r>
              <a:rPr lang="en-US"/>
              <a:t>Lowest levels in assembly</a:t>
            </a:r>
            <a:endParaRPr/>
          </a:p>
          <a:p>
            <a:pPr marL="621792" lvl="1" indent="-217645" algn="l" rtl="0">
              <a:lnSpc>
                <a:spcPct val="100000"/>
              </a:lnSpc>
              <a:spcBef>
                <a:spcPts val="324"/>
              </a:spcBef>
              <a:spcAft>
                <a:spcPts val="0"/>
              </a:spcAft>
              <a:buSzPct val="100000"/>
              <a:buChar char="◦"/>
            </a:pPr>
            <a:r>
              <a:rPr lang="en-US"/>
              <a:t>Main body in C</a:t>
            </a:r>
            <a:endParaRPr/>
          </a:p>
          <a:p>
            <a:pPr marL="621792" lvl="1" indent="-217645" algn="l" rtl="0">
              <a:lnSpc>
                <a:spcPct val="100000"/>
              </a:lnSpc>
              <a:spcBef>
                <a:spcPts val="324"/>
              </a:spcBef>
              <a:spcAft>
                <a:spcPts val="0"/>
              </a:spcAft>
              <a:buSzPct val="100000"/>
              <a:buChar char="◦"/>
            </a:pPr>
            <a:r>
              <a:rPr lang="en-US"/>
              <a:t>Systems programs in C, C++, scripting languages like PERL, Python, shell scripts</a:t>
            </a:r>
            <a:endParaRPr/>
          </a:p>
          <a:p>
            <a:pPr marL="365760" lvl="0" indent="-247288" algn="l" rtl="0">
              <a:lnSpc>
                <a:spcPct val="100000"/>
              </a:lnSpc>
              <a:spcBef>
                <a:spcPts val="400"/>
              </a:spcBef>
              <a:spcAft>
                <a:spcPts val="0"/>
              </a:spcAft>
              <a:buSzPct val="68000"/>
              <a:buChar char="?"/>
            </a:pPr>
            <a:r>
              <a:rPr lang="en-US" b="1">
                <a:solidFill>
                  <a:srgbClr val="3366FF"/>
                </a:solidFill>
              </a:rPr>
              <a:t>Emulation</a:t>
            </a:r>
            <a:r>
              <a:rPr lang="en-US"/>
              <a:t> can allow an OS to run on non-native hardware</a:t>
            </a:r>
            <a:endParaRPr/>
          </a:p>
          <a:p>
            <a:pPr marL="365760" lvl="0" indent="-256032" algn="l" rtl="0">
              <a:lnSpc>
                <a:spcPct val="100000"/>
              </a:lnSpc>
              <a:spcBef>
                <a:spcPts val="400"/>
              </a:spcBef>
              <a:spcAft>
                <a:spcPts val="0"/>
              </a:spcAft>
              <a:buSzPct val="68000"/>
              <a:buFont typeface="Arial"/>
              <a:buNone/>
            </a:pPr>
            <a:endParaRPr/>
          </a:p>
          <a:p>
            <a:pPr marL="365760" lvl="0" indent="-256032" algn="l" rtl="0">
              <a:lnSpc>
                <a:spcPct val="100000"/>
              </a:lnSpc>
              <a:spcBef>
                <a:spcPts val="400"/>
              </a:spcBef>
              <a:spcAft>
                <a:spcPts val="0"/>
              </a:spcAft>
              <a:buSzPct val="68000"/>
              <a:buFont typeface="Arial"/>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g1154ad56b83_0_55"/>
          <p:cNvSpPr txBox="1">
            <a:spLocks noGrp="1"/>
          </p:cNvSpPr>
          <p:nvPr>
            <p:ph type="body" idx="1"/>
          </p:nvPr>
        </p:nvSpPr>
        <p:spPr>
          <a:xfrm>
            <a:off x="126325" y="908825"/>
            <a:ext cx="8955900" cy="5502000"/>
          </a:xfrm>
          <a:prstGeom prst="rect">
            <a:avLst/>
          </a:prstGeom>
        </p:spPr>
        <p:txBody>
          <a:bodyPr spcFirstLastPara="1" wrap="square" lIns="91425" tIns="45700" rIns="91425" bIns="45700" anchor="t" anchorCtr="0">
            <a:normAutofit lnSpcReduction="10000"/>
          </a:bodyPr>
          <a:lstStyle/>
          <a:p>
            <a:pPr marL="0" marR="0" lvl="0" indent="0" algn="l" rtl="0">
              <a:lnSpc>
                <a:spcPct val="100000"/>
              </a:lnSpc>
              <a:spcBef>
                <a:spcPts val="0"/>
              </a:spcBef>
              <a:spcAft>
                <a:spcPts val="0"/>
              </a:spcAft>
              <a:buNone/>
            </a:pPr>
            <a:r>
              <a:rPr lang="en-US" sz="4100" b="1">
                <a:solidFill>
                  <a:schemeClr val="dk2"/>
                </a:solidFill>
              </a:rPr>
              <a:t>As the authors say: </a:t>
            </a:r>
            <a:endParaRPr sz="4100" b="1">
              <a:solidFill>
                <a:schemeClr val="dk2"/>
              </a:solidFill>
            </a:endParaRPr>
          </a:p>
          <a:p>
            <a:pPr marL="0" marR="0" lvl="0" indent="0" algn="l" rtl="0">
              <a:lnSpc>
                <a:spcPct val="100000"/>
              </a:lnSpc>
              <a:spcBef>
                <a:spcPts val="0"/>
              </a:spcBef>
              <a:spcAft>
                <a:spcPts val="0"/>
              </a:spcAft>
              <a:buNone/>
            </a:pPr>
            <a:r>
              <a:rPr lang="en-US" sz="4100" b="1">
                <a:solidFill>
                  <a:schemeClr val="dk2"/>
                </a:solidFill>
              </a:rPr>
              <a:t>"</a:t>
            </a:r>
            <a:r>
              <a:rPr lang="en-US" sz="4100">
                <a:solidFill>
                  <a:schemeClr val="dk2"/>
                </a:solidFill>
              </a:rPr>
              <a:t>As is true in other systems, major performance improvements in operating systems are more likely to be the result of better data structures and algorithms than of excellent assembly-language code.</a:t>
            </a:r>
            <a:r>
              <a:rPr lang="en-US" sz="4100" b="1">
                <a:solidFill>
                  <a:schemeClr val="dk2"/>
                </a:solidFill>
              </a:rPr>
              <a:t>"</a:t>
            </a:r>
            <a:endParaRPr sz="4100" b="1">
              <a:solidFill>
                <a:schemeClr val="dk2"/>
              </a:solidFill>
            </a:endParaRPr>
          </a:p>
          <a:p>
            <a:pPr marL="0" marR="0" lvl="0" indent="0" algn="l" rtl="0">
              <a:lnSpc>
                <a:spcPct val="100000"/>
              </a:lnSpc>
              <a:spcBef>
                <a:spcPts val="0"/>
              </a:spcBef>
              <a:spcAft>
                <a:spcPts val="0"/>
              </a:spcAft>
              <a:buNone/>
            </a:pPr>
            <a:endParaRPr sz="4100" b="1">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g1154ad56b83_0_62"/>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Principles of data structures are also applied in OS.</a:t>
            </a:r>
            <a:endParaRPr/>
          </a:p>
        </p:txBody>
      </p:sp>
      <p:pic>
        <p:nvPicPr>
          <p:cNvPr id="369" name="Google Shape;369;g1154ad56b83_0_62"/>
          <p:cNvPicPr preferRelativeResize="0"/>
          <p:nvPr/>
        </p:nvPicPr>
        <p:blipFill>
          <a:blip r:embed="rId3">
            <a:alphaModFix/>
          </a:blip>
          <a:stretch>
            <a:fillRect/>
          </a:stretch>
        </p:blipFill>
        <p:spPr>
          <a:xfrm>
            <a:off x="0" y="2175525"/>
            <a:ext cx="9032826" cy="46581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3"/>
          <p:cNvSpPr txBox="1">
            <a:spLocks noGrp="1"/>
          </p:cNvSpPr>
          <p:nvPr>
            <p:ph type="body" idx="1"/>
          </p:nvPr>
        </p:nvSpPr>
        <p:spPr>
          <a:xfrm>
            <a:off x="457200" y="1481328"/>
            <a:ext cx="8229600" cy="4525963"/>
          </a:xfrm>
          <a:prstGeom prst="rect">
            <a:avLst/>
          </a:prstGeom>
          <a:noFill/>
          <a:ln>
            <a:noFill/>
          </a:ln>
        </p:spPr>
        <p:txBody>
          <a:bodyPr spcFirstLastPara="1" wrap="square" lIns="91425" tIns="45700" rIns="91425" bIns="45700" anchor="t" anchorCtr="0">
            <a:normAutofit/>
          </a:bodyPr>
          <a:lstStyle/>
          <a:p>
            <a:pPr marL="365760" lvl="0" indent="-256032" algn="l" rtl="0">
              <a:lnSpc>
                <a:spcPct val="100000"/>
              </a:lnSpc>
              <a:spcBef>
                <a:spcPts val="0"/>
              </a:spcBef>
              <a:spcAft>
                <a:spcPts val="0"/>
              </a:spcAft>
              <a:buSzPts val="1836"/>
              <a:buNone/>
            </a:pPr>
            <a:r>
              <a:rPr lang="en-US"/>
              <a:t>There are six different structures:</a:t>
            </a:r>
            <a:endParaRPr/>
          </a:p>
          <a:p>
            <a:pPr marL="365760" lvl="0" indent="-256032" algn="l" rtl="0">
              <a:lnSpc>
                <a:spcPct val="100000"/>
              </a:lnSpc>
              <a:spcBef>
                <a:spcPts val="400"/>
              </a:spcBef>
              <a:spcAft>
                <a:spcPts val="0"/>
              </a:spcAft>
              <a:buSzPts val="1836"/>
              <a:buNone/>
            </a:pPr>
            <a:endParaRPr/>
          </a:p>
          <a:p>
            <a:pPr marL="514350" lvl="0" indent="-514350" algn="l" rtl="0">
              <a:lnSpc>
                <a:spcPct val="100000"/>
              </a:lnSpc>
              <a:spcBef>
                <a:spcPts val="400"/>
              </a:spcBef>
              <a:spcAft>
                <a:spcPts val="0"/>
              </a:spcAft>
              <a:buSzPts val="1836"/>
              <a:buFont typeface="Lucida Sans"/>
              <a:buAutoNum type="arabicPeriod"/>
            </a:pPr>
            <a:r>
              <a:rPr lang="en-US"/>
              <a:t>Simple Structure(monolithic )</a:t>
            </a:r>
            <a:endParaRPr/>
          </a:p>
          <a:p>
            <a:pPr marL="514350" lvl="0" indent="-514350" algn="l" rtl="0">
              <a:lnSpc>
                <a:spcPct val="100000"/>
              </a:lnSpc>
              <a:spcBef>
                <a:spcPts val="400"/>
              </a:spcBef>
              <a:spcAft>
                <a:spcPts val="0"/>
              </a:spcAft>
              <a:buSzPts val="1836"/>
              <a:buFont typeface="Lucida Sans"/>
              <a:buAutoNum type="arabicPeriod"/>
            </a:pPr>
            <a:r>
              <a:rPr lang="en-US"/>
              <a:t>Layered Systems</a:t>
            </a:r>
            <a:endParaRPr/>
          </a:p>
          <a:p>
            <a:pPr marL="514350" lvl="0" indent="-514350" algn="l" rtl="0">
              <a:lnSpc>
                <a:spcPct val="100000"/>
              </a:lnSpc>
              <a:spcBef>
                <a:spcPts val="400"/>
              </a:spcBef>
              <a:spcAft>
                <a:spcPts val="0"/>
              </a:spcAft>
              <a:buSzPts val="1836"/>
              <a:buFont typeface="Lucida Sans"/>
              <a:buAutoNum type="arabicPeriod"/>
            </a:pPr>
            <a:r>
              <a:rPr lang="en-US"/>
              <a:t>Microkernels</a:t>
            </a:r>
            <a:endParaRPr/>
          </a:p>
          <a:p>
            <a:pPr marL="514350" lvl="0" indent="-514350" algn="l" rtl="0">
              <a:lnSpc>
                <a:spcPct val="100000"/>
              </a:lnSpc>
              <a:spcBef>
                <a:spcPts val="400"/>
              </a:spcBef>
              <a:spcAft>
                <a:spcPts val="0"/>
              </a:spcAft>
              <a:buSzPts val="1836"/>
              <a:buFont typeface="Lucida Sans"/>
              <a:buAutoNum type="arabicPeriod"/>
            </a:pPr>
            <a:r>
              <a:rPr lang="en-US"/>
              <a:t>Modules</a:t>
            </a:r>
            <a:endParaRPr/>
          </a:p>
          <a:p>
            <a:pPr marL="514350" lvl="0" indent="-514350" algn="l" rtl="0">
              <a:lnSpc>
                <a:spcPct val="100000"/>
              </a:lnSpc>
              <a:spcBef>
                <a:spcPts val="400"/>
              </a:spcBef>
              <a:spcAft>
                <a:spcPts val="0"/>
              </a:spcAft>
              <a:buSzPts val="1836"/>
              <a:buFont typeface="Lucida Sans"/>
              <a:buAutoNum type="arabicPeriod"/>
            </a:pPr>
            <a:r>
              <a:rPr lang="en-US"/>
              <a:t>Hybrid Machines</a:t>
            </a:r>
            <a:endParaRPr/>
          </a:p>
          <a:p>
            <a:pPr marL="365760" lvl="0" indent="-256032" algn="l" rtl="0">
              <a:lnSpc>
                <a:spcPct val="100000"/>
              </a:lnSpc>
              <a:spcBef>
                <a:spcPts val="400"/>
              </a:spcBef>
              <a:spcAft>
                <a:spcPts val="0"/>
              </a:spcAft>
              <a:buSzPts val="1836"/>
              <a:buNone/>
            </a:pPr>
            <a:endParaRPr/>
          </a:p>
        </p:txBody>
      </p:sp>
      <p:sp>
        <p:nvSpPr>
          <p:cNvPr id="375" name="Google Shape;375;p3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Operating System Structure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4"/>
          <p:cNvSpPr txBox="1">
            <a:spLocks noGrp="1"/>
          </p:cNvSpPr>
          <p:nvPr>
            <p:ph type="body" idx="1"/>
          </p:nvPr>
        </p:nvSpPr>
        <p:spPr>
          <a:xfrm>
            <a:off x="457200" y="1649575"/>
            <a:ext cx="8229600" cy="3989700"/>
          </a:xfrm>
          <a:prstGeom prst="rect">
            <a:avLst/>
          </a:prstGeom>
          <a:noFill/>
          <a:ln>
            <a:noFill/>
          </a:ln>
        </p:spPr>
        <p:txBody>
          <a:bodyPr spcFirstLastPara="1" wrap="square" lIns="91425" tIns="45700" rIns="91425" bIns="45700" anchor="t" anchorCtr="0">
            <a:normAutofit lnSpcReduction="10000"/>
          </a:bodyPr>
          <a:lstStyle/>
          <a:p>
            <a:pPr marL="566928" lvl="0" indent="-457200" algn="l" rtl="0">
              <a:lnSpc>
                <a:spcPct val="100000"/>
              </a:lnSpc>
              <a:spcBef>
                <a:spcPts val="0"/>
              </a:spcBef>
              <a:spcAft>
                <a:spcPts val="0"/>
              </a:spcAft>
              <a:buSzPts val="1632"/>
              <a:buNone/>
            </a:pPr>
            <a:r>
              <a:rPr lang="en-US" sz="2400" b="1"/>
              <a:t>1.Monolithic Structure:</a:t>
            </a:r>
            <a:endParaRPr/>
          </a:p>
          <a:p>
            <a:pPr marL="566928" lvl="0" indent="-457200" algn="l" rtl="0">
              <a:lnSpc>
                <a:spcPct val="100000"/>
              </a:lnSpc>
              <a:spcBef>
                <a:spcPts val="400"/>
              </a:spcBef>
              <a:spcAft>
                <a:spcPts val="0"/>
              </a:spcAft>
              <a:buSzPts val="1496"/>
              <a:buChar char="?"/>
            </a:pPr>
            <a:r>
              <a:rPr lang="en-US" sz="2200"/>
              <a:t>DOS(disk OS) has no modern software engineering techniques, </a:t>
            </a:r>
            <a:endParaRPr/>
          </a:p>
          <a:p>
            <a:pPr marL="566928" lvl="0" indent="-457200" algn="l" rtl="0">
              <a:lnSpc>
                <a:spcPct val="100000"/>
              </a:lnSpc>
              <a:spcBef>
                <a:spcPts val="400"/>
              </a:spcBef>
              <a:spcAft>
                <a:spcPts val="0"/>
              </a:spcAft>
              <a:buSzPts val="1496"/>
              <a:buChar char="?"/>
            </a:pPr>
            <a:r>
              <a:rPr lang="en-US" sz="2200"/>
              <a:t>Does not break the system into subsystems, and has no distinction between user and kernel modes. </a:t>
            </a:r>
            <a:endParaRPr/>
          </a:p>
          <a:p>
            <a:pPr marL="566928" lvl="0" indent="-457200" algn="l" rtl="0">
              <a:lnSpc>
                <a:spcPct val="100000"/>
              </a:lnSpc>
              <a:spcBef>
                <a:spcPts val="400"/>
              </a:spcBef>
              <a:spcAft>
                <a:spcPts val="0"/>
              </a:spcAft>
              <a:buSzPts val="1496"/>
              <a:buChar char="?"/>
            </a:pPr>
            <a:r>
              <a:rPr lang="en-US" sz="2200"/>
              <a:t>Allow all programs direct access to hardware.</a:t>
            </a:r>
            <a:endParaRPr sz="2200"/>
          </a:p>
          <a:p>
            <a:pPr marL="914400" lvl="1" indent="-323596" algn="l" rtl="0">
              <a:lnSpc>
                <a:spcPct val="100000"/>
              </a:lnSpc>
              <a:spcBef>
                <a:spcPts val="400"/>
              </a:spcBef>
              <a:spcAft>
                <a:spcPts val="0"/>
              </a:spcAft>
              <a:buSzPts val="1496"/>
              <a:buChar char="◦"/>
            </a:pPr>
            <a:r>
              <a:rPr lang="en-US" sz="2200"/>
              <a:t>Because monolithic kernel is a single, static, binary file that runs in a single address space </a:t>
            </a:r>
            <a:endParaRPr sz="2200"/>
          </a:p>
          <a:p>
            <a:pPr marL="914400" lvl="1" indent="-368300" algn="l" rtl="0">
              <a:spcBef>
                <a:spcPts val="360"/>
              </a:spcBef>
              <a:spcAft>
                <a:spcPts val="0"/>
              </a:spcAft>
              <a:buSzPts val="2200"/>
              <a:buChar char="◦"/>
            </a:pPr>
            <a:r>
              <a:rPr lang="en-US" sz="2200"/>
              <a:t>Tightly coupled: single change at one part will impact others too.</a:t>
            </a:r>
            <a:endParaRPr sz="2200"/>
          </a:p>
          <a:p>
            <a:pPr marL="914400" lvl="1" indent="-368300" algn="l" rtl="0">
              <a:lnSpc>
                <a:spcPct val="100000"/>
              </a:lnSpc>
              <a:spcBef>
                <a:spcPts val="400"/>
              </a:spcBef>
              <a:spcAft>
                <a:spcPts val="0"/>
              </a:spcAft>
              <a:buSzPts val="2200"/>
              <a:buChar char="◦"/>
            </a:pPr>
            <a:endParaRPr sz="2200"/>
          </a:p>
        </p:txBody>
      </p:sp>
      <p:sp>
        <p:nvSpPr>
          <p:cNvPr id="382" name="Google Shape;382;p34"/>
          <p:cNvSpPr txBox="1">
            <a:spLocks noGrp="1"/>
          </p:cNvSpPr>
          <p:nvPr>
            <p:ph type="title"/>
          </p:nvPr>
        </p:nvSpPr>
        <p:spPr>
          <a:xfrm>
            <a:off x="397825" y="-5"/>
            <a:ext cx="8229600" cy="6615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Operating System Structure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g1154ad56b83_0_71"/>
          <p:cNvPicPr preferRelativeResize="0"/>
          <p:nvPr/>
        </p:nvPicPr>
        <p:blipFill>
          <a:blip r:embed="rId3">
            <a:alphaModFix/>
          </a:blip>
          <a:stretch>
            <a:fillRect/>
          </a:stretch>
        </p:blipFill>
        <p:spPr>
          <a:xfrm>
            <a:off x="344051" y="0"/>
            <a:ext cx="7451749" cy="6858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3"/>
          <p:cNvSpPr txBox="1">
            <a:spLocks noGrp="1"/>
          </p:cNvSpPr>
          <p:nvPr>
            <p:ph type="body" idx="1"/>
          </p:nvPr>
        </p:nvSpPr>
        <p:spPr>
          <a:xfrm>
            <a:off x="782638" y="892175"/>
            <a:ext cx="7542212" cy="5729288"/>
          </a:xfrm>
          <a:prstGeom prst="rect">
            <a:avLst/>
          </a:prstGeom>
          <a:noFill/>
          <a:ln>
            <a:noFill/>
          </a:ln>
        </p:spPr>
        <p:txBody>
          <a:bodyPr spcFirstLastPara="1" wrap="square" lIns="91425" tIns="45700" rIns="91425" bIns="45700" anchor="t" anchorCtr="0">
            <a:normAutofit/>
          </a:bodyPr>
          <a:lstStyle/>
          <a:p>
            <a:pPr marL="621792" lvl="1" indent="-114300" algn="l" rtl="0">
              <a:lnSpc>
                <a:spcPct val="100000"/>
              </a:lnSpc>
              <a:spcBef>
                <a:spcPts val="0"/>
              </a:spcBef>
              <a:spcAft>
                <a:spcPts val="0"/>
              </a:spcAft>
              <a:buSzPts val="1800"/>
              <a:buNone/>
            </a:pPr>
            <a:endParaRPr sz="1800" b="1"/>
          </a:p>
          <a:p>
            <a:pPr marL="621792" marR="0" lvl="1" indent="-228600" algn="l" rtl="0">
              <a:lnSpc>
                <a:spcPct val="100000"/>
              </a:lnSpc>
              <a:spcBef>
                <a:spcPts val="324"/>
              </a:spcBef>
              <a:spcAft>
                <a:spcPts val="0"/>
              </a:spcAft>
              <a:buSzPts val="1900"/>
              <a:buChar char="◦"/>
            </a:pPr>
            <a:r>
              <a:rPr lang="en-US" sz="1800" b="1"/>
              <a:t>File-system manipulation </a:t>
            </a:r>
            <a:r>
              <a:rPr lang="en-US" sz="1800"/>
              <a:t>-  The file system is of particular interest. Programs need to read and write files and directories, create and delete them, search them, list file Information, permission management.</a:t>
            </a:r>
            <a:endParaRPr sz="1800" b="1"/>
          </a:p>
          <a:p>
            <a:pPr marL="621792" lvl="1" indent="-114300" algn="l" rtl="0">
              <a:lnSpc>
                <a:spcPct val="100000"/>
              </a:lnSpc>
              <a:spcBef>
                <a:spcPts val="324"/>
              </a:spcBef>
              <a:spcAft>
                <a:spcPts val="0"/>
              </a:spcAft>
              <a:buSzPts val="1800"/>
              <a:buNone/>
            </a:pPr>
            <a:endParaRPr sz="1800" b="1"/>
          </a:p>
          <a:p>
            <a:pPr marL="621792" lvl="1" indent="-228600" algn="l" rtl="0">
              <a:lnSpc>
                <a:spcPct val="100000"/>
              </a:lnSpc>
              <a:spcBef>
                <a:spcPts val="324"/>
              </a:spcBef>
              <a:spcAft>
                <a:spcPts val="0"/>
              </a:spcAft>
              <a:buSzPts val="1800"/>
              <a:buChar char="◦"/>
            </a:pPr>
            <a:r>
              <a:rPr lang="en-US" sz="1800" b="1"/>
              <a:t>Communications</a:t>
            </a:r>
            <a:r>
              <a:rPr lang="en-US" sz="1800"/>
              <a:t> – Processes may exchange information, on the same computer or between computers over a network</a:t>
            </a:r>
            <a:endParaRPr/>
          </a:p>
          <a:p>
            <a:pPr marL="859536" lvl="2" indent="-228600" algn="l" rtl="0">
              <a:lnSpc>
                <a:spcPct val="100000"/>
              </a:lnSpc>
              <a:spcBef>
                <a:spcPts val="350"/>
              </a:spcBef>
              <a:spcAft>
                <a:spcPts val="0"/>
              </a:spcAft>
              <a:buSzPts val="1800"/>
              <a:buChar char="●"/>
            </a:pPr>
            <a:r>
              <a:rPr lang="en-US" sz="1800"/>
              <a:t>Communications may be via shared memory or through message passing (packets moved by the OS)</a:t>
            </a:r>
            <a:endParaRPr/>
          </a:p>
          <a:p>
            <a:pPr marL="621792" lvl="1" indent="-114300" algn="l" rtl="0">
              <a:lnSpc>
                <a:spcPct val="100000"/>
              </a:lnSpc>
              <a:spcBef>
                <a:spcPts val="324"/>
              </a:spcBef>
              <a:spcAft>
                <a:spcPts val="0"/>
              </a:spcAft>
              <a:buSzPts val="1800"/>
              <a:buNone/>
            </a:pPr>
            <a:endParaRPr sz="1800" b="1"/>
          </a:p>
          <a:p>
            <a:pPr marL="621792" lvl="1" indent="-228600" algn="l" rtl="0">
              <a:lnSpc>
                <a:spcPct val="100000"/>
              </a:lnSpc>
              <a:spcBef>
                <a:spcPts val="324"/>
              </a:spcBef>
              <a:spcAft>
                <a:spcPts val="0"/>
              </a:spcAft>
              <a:buSzPts val="1800"/>
              <a:buChar char="◦"/>
            </a:pPr>
            <a:r>
              <a:rPr lang="en-US" sz="1800" b="1"/>
              <a:t>Error detection </a:t>
            </a:r>
            <a:r>
              <a:rPr lang="en-US" sz="1800"/>
              <a:t>– OS needs to be constantly aware of possible errors</a:t>
            </a:r>
            <a:endParaRPr/>
          </a:p>
          <a:p>
            <a:pPr marL="859536" lvl="2" indent="-228600" algn="l" rtl="0">
              <a:lnSpc>
                <a:spcPct val="100000"/>
              </a:lnSpc>
              <a:spcBef>
                <a:spcPts val="350"/>
              </a:spcBef>
              <a:spcAft>
                <a:spcPts val="0"/>
              </a:spcAft>
              <a:buSzPts val="1800"/>
              <a:buChar char="●"/>
            </a:pPr>
            <a:r>
              <a:rPr lang="en-US" sz="1800"/>
              <a:t>May occur in the CPU and memory hardware, in I/O devices, in user program</a:t>
            </a:r>
            <a:endParaRPr/>
          </a:p>
          <a:p>
            <a:pPr marL="859536" lvl="2" indent="-228600" algn="l" rtl="0">
              <a:lnSpc>
                <a:spcPct val="100000"/>
              </a:lnSpc>
              <a:spcBef>
                <a:spcPts val="350"/>
              </a:spcBef>
              <a:spcAft>
                <a:spcPts val="0"/>
              </a:spcAft>
              <a:buSzPts val="1800"/>
              <a:buChar char="●"/>
            </a:pPr>
            <a:r>
              <a:rPr lang="en-US" sz="1800"/>
              <a:t>For each type of error, OS should take the appropriate action</a:t>
            </a:r>
            <a:endParaRPr/>
          </a:p>
        </p:txBody>
      </p:sp>
      <p:sp>
        <p:nvSpPr>
          <p:cNvPr id="144" name="Google Shape;144;p3"/>
          <p:cNvSpPr txBox="1">
            <a:spLocks noGrp="1"/>
          </p:cNvSpPr>
          <p:nvPr>
            <p:ph type="title"/>
          </p:nvPr>
        </p:nvSpPr>
        <p:spPr>
          <a:xfrm>
            <a:off x="946150" y="182563"/>
            <a:ext cx="7869238"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Operating System Services (Cont.)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5"/>
          <p:cNvSpPr txBox="1">
            <a:spLocks noGrp="1"/>
          </p:cNvSpPr>
          <p:nvPr>
            <p:ph type="body" idx="1"/>
          </p:nvPr>
        </p:nvSpPr>
        <p:spPr>
          <a:xfrm>
            <a:off x="457200" y="1481325"/>
            <a:ext cx="8229600" cy="5177100"/>
          </a:xfrm>
          <a:prstGeom prst="rect">
            <a:avLst/>
          </a:prstGeom>
          <a:noFill/>
          <a:ln>
            <a:noFill/>
          </a:ln>
        </p:spPr>
        <p:txBody>
          <a:bodyPr spcFirstLastPara="1" wrap="square" lIns="91425" tIns="45700" rIns="91425" bIns="45700" anchor="t" anchorCtr="0">
            <a:normAutofit fontScale="77500" lnSpcReduction="20000"/>
          </a:bodyPr>
          <a:lstStyle/>
          <a:p>
            <a:pPr marL="365760" lvl="0" indent="-256032" algn="l" rtl="0">
              <a:lnSpc>
                <a:spcPct val="100000"/>
              </a:lnSpc>
              <a:spcBef>
                <a:spcPts val="0"/>
              </a:spcBef>
              <a:spcAft>
                <a:spcPts val="0"/>
              </a:spcAft>
              <a:buSzPct val="68000"/>
              <a:buNone/>
            </a:pPr>
            <a:r>
              <a:rPr lang="en-US" sz="2200" b="1"/>
              <a:t>2.Layered Approach:</a:t>
            </a:r>
            <a:endParaRPr/>
          </a:p>
          <a:p>
            <a:pPr marL="365760" lvl="0" indent="-256032" algn="l" rtl="0">
              <a:lnSpc>
                <a:spcPct val="100000"/>
              </a:lnSpc>
              <a:spcBef>
                <a:spcPts val="400"/>
              </a:spcBef>
              <a:spcAft>
                <a:spcPts val="0"/>
              </a:spcAft>
              <a:buSzPct val="68000"/>
              <a:buChar char="?"/>
            </a:pPr>
            <a:r>
              <a:rPr lang="en-US" sz="2200"/>
              <a:t>implementation and modification easier,</a:t>
            </a:r>
            <a:endParaRPr sz="2200"/>
          </a:p>
          <a:p>
            <a:pPr marL="0" lvl="0" indent="0" algn="l" rtl="0">
              <a:lnSpc>
                <a:spcPct val="100000"/>
              </a:lnSpc>
              <a:spcBef>
                <a:spcPts val="400"/>
              </a:spcBef>
              <a:spcAft>
                <a:spcPts val="0"/>
              </a:spcAft>
              <a:buNone/>
            </a:pPr>
            <a:r>
              <a:rPr lang="en-US" sz="2200"/>
              <a:t>Because this approach is to break the OS  into </a:t>
            </a:r>
            <a:endParaRPr/>
          </a:p>
          <a:p>
            <a:pPr marL="365760" lvl="0" indent="-256032" algn="l" rtl="0">
              <a:lnSpc>
                <a:spcPct val="100000"/>
              </a:lnSpc>
              <a:spcBef>
                <a:spcPts val="400"/>
              </a:spcBef>
              <a:spcAft>
                <a:spcPts val="0"/>
              </a:spcAft>
              <a:buSzPct val="68000"/>
              <a:buNone/>
            </a:pPr>
            <a:r>
              <a:rPr lang="en-US" sz="2200"/>
              <a:t>   number of smaller layers and relies on the </a:t>
            </a:r>
            <a:endParaRPr/>
          </a:p>
          <a:p>
            <a:pPr marL="365760" lvl="0" indent="-256032" algn="l" rtl="0">
              <a:lnSpc>
                <a:spcPct val="100000"/>
              </a:lnSpc>
              <a:spcBef>
                <a:spcPts val="400"/>
              </a:spcBef>
              <a:spcAft>
                <a:spcPts val="0"/>
              </a:spcAft>
              <a:buSzPct val="68000"/>
              <a:buNone/>
            </a:pPr>
            <a:r>
              <a:rPr lang="en-US" sz="2200"/>
              <a:t>   services provided by next lower layer.</a:t>
            </a:r>
            <a:endParaRPr/>
          </a:p>
          <a:p>
            <a:pPr marL="365760" lvl="0" indent="-182409" algn="l" rtl="0">
              <a:lnSpc>
                <a:spcPct val="100000"/>
              </a:lnSpc>
              <a:spcBef>
                <a:spcPts val="400"/>
              </a:spcBef>
              <a:spcAft>
                <a:spcPts val="0"/>
              </a:spcAft>
              <a:buSzPct val="68000"/>
              <a:buNone/>
            </a:pPr>
            <a:endParaRPr sz="2200"/>
          </a:p>
          <a:p>
            <a:pPr marL="365760" lvl="0" indent="-256032" algn="l" rtl="0">
              <a:lnSpc>
                <a:spcPct val="100000"/>
              </a:lnSpc>
              <a:spcBef>
                <a:spcPts val="400"/>
              </a:spcBef>
              <a:spcAft>
                <a:spcPts val="0"/>
              </a:spcAft>
              <a:buSzPct val="68000"/>
              <a:buChar char="?"/>
            </a:pPr>
            <a:r>
              <a:rPr lang="en-US" sz="2200"/>
              <a:t>(simplicity) allows each layer to be developed and </a:t>
            </a:r>
            <a:endParaRPr/>
          </a:p>
          <a:p>
            <a:pPr marL="365760" lvl="0" indent="-256032" algn="l" rtl="0">
              <a:lnSpc>
                <a:spcPct val="100000"/>
              </a:lnSpc>
              <a:spcBef>
                <a:spcPts val="400"/>
              </a:spcBef>
              <a:spcAft>
                <a:spcPts val="0"/>
              </a:spcAft>
              <a:buSzPct val="68000"/>
              <a:buNone/>
            </a:pPr>
            <a:r>
              <a:rPr lang="en-US" sz="2200"/>
              <a:t>   debugged independently, with assumption </a:t>
            </a:r>
            <a:endParaRPr/>
          </a:p>
          <a:p>
            <a:pPr marL="365760" lvl="0" indent="-256032" algn="l" rtl="0">
              <a:lnSpc>
                <a:spcPct val="100000"/>
              </a:lnSpc>
              <a:spcBef>
                <a:spcPts val="400"/>
              </a:spcBef>
              <a:spcAft>
                <a:spcPts val="0"/>
              </a:spcAft>
              <a:buSzPct val="68000"/>
              <a:buNone/>
            </a:pPr>
            <a:r>
              <a:rPr lang="en-US" sz="2200"/>
              <a:t>   that all lower layers is already debugged.</a:t>
            </a:r>
            <a:endParaRPr/>
          </a:p>
          <a:p>
            <a:pPr marL="365760" lvl="0" indent="-182409" algn="l" rtl="0">
              <a:lnSpc>
                <a:spcPct val="100000"/>
              </a:lnSpc>
              <a:spcBef>
                <a:spcPts val="400"/>
              </a:spcBef>
              <a:spcAft>
                <a:spcPts val="0"/>
              </a:spcAft>
              <a:buSzPct val="68000"/>
              <a:buNone/>
            </a:pPr>
            <a:endParaRPr sz="2200"/>
          </a:p>
          <a:p>
            <a:pPr marL="365760" lvl="0" indent="-256032" algn="l" rtl="0">
              <a:lnSpc>
                <a:spcPct val="100000"/>
              </a:lnSpc>
              <a:spcBef>
                <a:spcPts val="400"/>
              </a:spcBef>
              <a:spcAft>
                <a:spcPts val="0"/>
              </a:spcAft>
              <a:buSzPct val="68000"/>
              <a:buChar char="?"/>
            </a:pPr>
            <a:r>
              <a:rPr lang="en-US" sz="2200"/>
              <a:t>The </a:t>
            </a:r>
            <a:r>
              <a:rPr lang="en-US" sz="2200" b="1"/>
              <a:t>problem</a:t>
            </a:r>
            <a:r>
              <a:rPr lang="en-US" sz="2200"/>
              <a:t> is deciding what order in which</a:t>
            </a:r>
            <a:endParaRPr/>
          </a:p>
          <a:p>
            <a:pPr marL="365760" lvl="0" indent="-256032" algn="l" rtl="0">
              <a:lnSpc>
                <a:spcPct val="100000"/>
              </a:lnSpc>
              <a:spcBef>
                <a:spcPts val="400"/>
              </a:spcBef>
              <a:spcAft>
                <a:spcPts val="0"/>
              </a:spcAft>
              <a:buSzPct val="68000"/>
              <a:buNone/>
            </a:pPr>
            <a:r>
              <a:rPr lang="en-US" sz="2200"/>
              <a:t>    to place the layers, as no layer can call upon the services of any higher layer(dependency).</a:t>
            </a:r>
            <a:endParaRPr/>
          </a:p>
          <a:p>
            <a:pPr marL="365760" lvl="0" indent="-256032" algn="l" rtl="0">
              <a:lnSpc>
                <a:spcPct val="100000"/>
              </a:lnSpc>
              <a:spcBef>
                <a:spcPts val="400"/>
              </a:spcBef>
              <a:spcAft>
                <a:spcPts val="0"/>
              </a:spcAft>
              <a:buSzPct val="68000"/>
              <a:buNone/>
            </a:pPr>
            <a:endParaRPr sz="2200"/>
          </a:p>
          <a:p>
            <a:pPr marL="365760" lvl="0" indent="-256032" algn="l" rtl="0">
              <a:lnSpc>
                <a:spcPct val="100000"/>
              </a:lnSpc>
              <a:spcBef>
                <a:spcPts val="400"/>
              </a:spcBef>
              <a:spcAft>
                <a:spcPts val="0"/>
              </a:spcAft>
              <a:buSzPct val="68000"/>
              <a:buChar char="?"/>
            </a:pPr>
            <a:r>
              <a:rPr lang="en-US" sz="2200"/>
              <a:t>Layered approaches can also be less efficient, as a request for service from a higher layer has to filter through all lower layers before it reaches the HW, possibly with significant processing at each step.</a:t>
            </a:r>
            <a:endParaRPr sz="2200"/>
          </a:p>
          <a:p>
            <a:pPr marL="365760" lvl="0" indent="-290677" algn="l" rtl="0">
              <a:lnSpc>
                <a:spcPct val="100000"/>
              </a:lnSpc>
              <a:spcBef>
                <a:spcPts val="400"/>
              </a:spcBef>
              <a:spcAft>
                <a:spcPts val="0"/>
              </a:spcAft>
              <a:buSzPct val="100000"/>
              <a:buChar char="?"/>
            </a:pPr>
            <a:r>
              <a:rPr lang="en-US" sz="2200" b="1" i="1"/>
              <a:t>where these layers are being used?</a:t>
            </a:r>
            <a:endParaRPr sz="2200" b="1" i="1"/>
          </a:p>
          <a:p>
            <a:pPr marL="365760" lvl="0" indent="-165699" algn="l" rtl="0">
              <a:lnSpc>
                <a:spcPct val="100000"/>
              </a:lnSpc>
              <a:spcBef>
                <a:spcPts val="400"/>
              </a:spcBef>
              <a:spcAft>
                <a:spcPts val="0"/>
              </a:spcAft>
              <a:buSzPct val="68000"/>
              <a:buNone/>
            </a:pPr>
            <a:endParaRPr/>
          </a:p>
        </p:txBody>
      </p:sp>
      <p:sp>
        <p:nvSpPr>
          <p:cNvPr id="395" name="Google Shape;395;p3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Operating System Structure</a:t>
            </a:r>
            <a:endParaRPr/>
          </a:p>
        </p:txBody>
      </p:sp>
      <p:pic>
        <p:nvPicPr>
          <p:cNvPr id="396" name="Google Shape;396;p35"/>
          <p:cNvPicPr preferRelativeResize="0"/>
          <p:nvPr/>
        </p:nvPicPr>
        <p:blipFill rotWithShape="1">
          <a:blip r:embed="rId3">
            <a:alphaModFix/>
          </a:blip>
          <a:srcRect/>
          <a:stretch/>
        </p:blipFill>
        <p:spPr>
          <a:xfrm>
            <a:off x="6400800" y="1295400"/>
            <a:ext cx="2743199" cy="2743199"/>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36"/>
          <p:cNvSpPr txBox="1">
            <a:spLocks noGrp="1"/>
          </p:cNvSpPr>
          <p:nvPr>
            <p:ph type="body" idx="1"/>
          </p:nvPr>
        </p:nvSpPr>
        <p:spPr>
          <a:xfrm>
            <a:off x="0" y="938400"/>
            <a:ext cx="9144000" cy="5919600"/>
          </a:xfrm>
          <a:prstGeom prst="rect">
            <a:avLst/>
          </a:prstGeom>
          <a:noFill/>
          <a:ln>
            <a:noFill/>
          </a:ln>
        </p:spPr>
        <p:txBody>
          <a:bodyPr spcFirstLastPara="1" wrap="square" lIns="91425" tIns="45700" rIns="91425" bIns="45700" anchor="t" anchorCtr="0">
            <a:normAutofit/>
          </a:bodyPr>
          <a:lstStyle/>
          <a:p>
            <a:pPr marL="365760" lvl="0" indent="-256032" algn="just" rtl="0">
              <a:lnSpc>
                <a:spcPct val="80000"/>
              </a:lnSpc>
              <a:spcBef>
                <a:spcPts val="0"/>
              </a:spcBef>
              <a:spcAft>
                <a:spcPts val="0"/>
              </a:spcAft>
              <a:buSzPts val="2380"/>
              <a:buNone/>
            </a:pPr>
            <a:r>
              <a:rPr lang="en-US" sz="3300" b="1"/>
              <a:t>3.Microkernels:</a:t>
            </a:r>
            <a:endParaRPr sz="2500"/>
          </a:p>
          <a:p>
            <a:pPr marL="457200" lvl="0" indent="-306324" algn="just" rtl="0">
              <a:lnSpc>
                <a:spcPct val="80000"/>
              </a:lnSpc>
              <a:spcBef>
                <a:spcPts val="400"/>
              </a:spcBef>
              <a:spcAft>
                <a:spcPts val="0"/>
              </a:spcAft>
              <a:buSzPts val="1224"/>
              <a:buChar char="●"/>
            </a:pPr>
            <a:r>
              <a:rPr lang="en-US"/>
              <a:t>Micro kernels is to remove all non-essential services from the kernel, and implement them as system applications</a:t>
            </a:r>
            <a:endParaRPr/>
          </a:p>
          <a:p>
            <a:pPr marL="457200" lvl="0" indent="-306324" algn="just" rtl="0">
              <a:lnSpc>
                <a:spcPct val="80000"/>
              </a:lnSpc>
              <a:spcBef>
                <a:spcPts val="0"/>
              </a:spcBef>
              <a:spcAft>
                <a:spcPts val="0"/>
              </a:spcAft>
              <a:buSzPts val="1224"/>
              <a:buChar char="●"/>
            </a:pPr>
            <a:r>
              <a:rPr lang="en-US"/>
              <a:t>Provide basic process and memory management, and message passing between other services</a:t>
            </a:r>
            <a:endParaRPr/>
          </a:p>
          <a:p>
            <a:pPr marL="457200" lvl="0" indent="-306324" algn="just" rtl="0">
              <a:lnSpc>
                <a:spcPct val="80000"/>
              </a:lnSpc>
              <a:spcBef>
                <a:spcPts val="0"/>
              </a:spcBef>
              <a:spcAft>
                <a:spcPts val="0"/>
              </a:spcAft>
              <a:buSzPts val="1224"/>
              <a:buChar char="●"/>
            </a:pPr>
            <a:r>
              <a:rPr lang="en-US"/>
              <a:t>Security and protection can be enhanced, as most services are</a:t>
            </a:r>
            <a:r>
              <a:rPr lang="en-US" sz="2500"/>
              <a:t> </a:t>
            </a:r>
            <a:r>
              <a:rPr lang="en-US"/>
              <a:t>performed in user mode, not kernel </a:t>
            </a:r>
            <a:r>
              <a:rPr lang="en-US" sz="2500"/>
              <a:t> </a:t>
            </a:r>
            <a:r>
              <a:rPr lang="en-US"/>
              <a:t>mode. (file systems and device driver at user level)</a:t>
            </a:r>
            <a:endParaRPr/>
          </a:p>
          <a:p>
            <a:pPr marL="457200" lvl="0" indent="-306324" algn="just" rtl="0">
              <a:lnSpc>
                <a:spcPct val="80000"/>
              </a:lnSpc>
              <a:spcBef>
                <a:spcPts val="0"/>
              </a:spcBef>
              <a:spcAft>
                <a:spcPts val="0"/>
              </a:spcAft>
              <a:buSzPts val="1224"/>
              <a:buChar char="●"/>
            </a:pPr>
            <a:r>
              <a:rPr lang="en-US"/>
              <a:t>System expansion can also be easier, because it only involves adding more system applications, not rebuilding a new kernel. </a:t>
            </a:r>
            <a:endParaRPr/>
          </a:p>
          <a:p>
            <a:pPr marL="457200" lvl="0" indent="-306324" algn="just" rtl="0">
              <a:lnSpc>
                <a:spcPct val="80000"/>
              </a:lnSpc>
              <a:spcBef>
                <a:spcPts val="0"/>
              </a:spcBef>
              <a:spcAft>
                <a:spcPts val="0"/>
              </a:spcAft>
              <a:buSzPts val="1224"/>
              <a:buChar char="●"/>
            </a:pPr>
            <a:r>
              <a:rPr lang="en-US"/>
              <a:t>Mach, Windows NT are examples of kernel</a:t>
            </a:r>
            <a:endParaRPr sz="2500"/>
          </a:p>
        </p:txBody>
      </p:sp>
      <p:sp>
        <p:nvSpPr>
          <p:cNvPr id="411" name="Google Shape;411;p36"/>
          <p:cNvSpPr txBox="1">
            <a:spLocks noGrp="1"/>
          </p:cNvSpPr>
          <p:nvPr>
            <p:ph type="title"/>
          </p:nvPr>
        </p:nvSpPr>
        <p:spPr>
          <a:xfrm>
            <a:off x="457200" y="-4"/>
            <a:ext cx="8229600" cy="7998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Operating System Structure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g11474dab8f6_0_1"/>
          <p:cNvSpPr txBox="1">
            <a:spLocks noGrp="1"/>
          </p:cNvSpPr>
          <p:nvPr>
            <p:ph type="body" idx="1"/>
          </p:nvPr>
        </p:nvSpPr>
        <p:spPr>
          <a:xfrm>
            <a:off x="457200" y="1481328"/>
            <a:ext cx="8229600" cy="4526100"/>
          </a:xfrm>
          <a:prstGeom prst="rect">
            <a:avLst/>
          </a:prstGeom>
        </p:spPr>
        <p:txBody>
          <a:bodyPr spcFirstLastPara="1" wrap="square" lIns="91425" tIns="45700" rIns="91425" bIns="45700" anchor="t" anchorCtr="0">
            <a:normAutofit/>
          </a:bodyPr>
          <a:lstStyle/>
          <a:p>
            <a:pPr marL="0" lvl="0" indent="0" algn="l" rtl="0">
              <a:spcBef>
                <a:spcPts val="400"/>
              </a:spcBef>
              <a:spcAft>
                <a:spcPts val="0"/>
              </a:spcAft>
              <a:buNone/>
            </a:pPr>
            <a:endParaRPr/>
          </a:p>
        </p:txBody>
      </p:sp>
      <p:sp>
        <p:nvSpPr>
          <p:cNvPr id="403" name="Google Shape;403;g11474dab8f6_0_1"/>
          <p:cNvSpPr txBox="1">
            <a:spLocks noGrp="1"/>
          </p:cNvSpPr>
          <p:nvPr>
            <p:ph type="title"/>
          </p:nvPr>
        </p:nvSpPr>
        <p:spPr>
          <a:xfrm>
            <a:off x="457200" y="-12"/>
            <a:ext cx="8229600" cy="1143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Difference with Layered</a:t>
            </a:r>
            <a:endParaRPr/>
          </a:p>
        </p:txBody>
      </p:sp>
      <p:pic>
        <p:nvPicPr>
          <p:cNvPr id="404" name="Google Shape;404;g11474dab8f6_0_1"/>
          <p:cNvPicPr preferRelativeResize="0"/>
          <p:nvPr/>
        </p:nvPicPr>
        <p:blipFill>
          <a:blip r:embed="rId3">
            <a:alphaModFix/>
          </a:blip>
          <a:stretch>
            <a:fillRect/>
          </a:stretch>
        </p:blipFill>
        <p:spPr>
          <a:xfrm>
            <a:off x="655125" y="1295400"/>
            <a:ext cx="8229601" cy="47006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g116114dbf51_1_0"/>
          <p:cNvSpPr txBox="1">
            <a:spLocks noGrp="1"/>
          </p:cNvSpPr>
          <p:nvPr>
            <p:ph type="body" idx="1"/>
          </p:nvPr>
        </p:nvSpPr>
        <p:spPr>
          <a:xfrm>
            <a:off x="574425" y="3"/>
            <a:ext cx="8229600" cy="4526100"/>
          </a:xfrm>
          <a:prstGeom prst="rect">
            <a:avLst/>
          </a:prstGeom>
        </p:spPr>
        <p:txBody>
          <a:bodyPr spcFirstLastPara="1" wrap="square" lIns="91425" tIns="45700" rIns="91425" bIns="45700" anchor="t" anchorCtr="0">
            <a:normAutofit fontScale="85000" lnSpcReduction="20000"/>
          </a:bodyPr>
          <a:lstStyle/>
          <a:p>
            <a:pPr marL="0" lvl="0" indent="0" algn="l" rtl="0">
              <a:spcBef>
                <a:spcPts val="400"/>
              </a:spcBef>
              <a:spcAft>
                <a:spcPts val="0"/>
              </a:spcAft>
              <a:buNone/>
            </a:pPr>
            <a:r>
              <a:rPr lang="en-US"/>
              <a:t>When a user needs a service from OS, It uses kerbel IPC service.</a:t>
            </a:r>
            <a:endParaRPr/>
          </a:p>
          <a:p>
            <a:pPr marL="0" lvl="0" indent="0" algn="l" rtl="0">
              <a:spcBef>
                <a:spcPts val="400"/>
              </a:spcBef>
              <a:spcAft>
                <a:spcPts val="0"/>
              </a:spcAft>
              <a:buNone/>
            </a:pPr>
            <a:r>
              <a:rPr lang="en-US"/>
              <a:t>The kernel makes sure that the request reaches the desired part of OS.</a:t>
            </a:r>
            <a:endParaRPr/>
          </a:p>
          <a:p>
            <a:pPr marL="0" lvl="0" indent="0" algn="l" rtl="0">
              <a:spcBef>
                <a:spcPts val="400"/>
              </a:spcBef>
              <a:spcAft>
                <a:spcPts val="0"/>
              </a:spcAft>
              <a:buNone/>
            </a:pPr>
            <a:r>
              <a:rPr lang="en-US" i="1" u="sng"/>
              <a:t>Advantage</a:t>
            </a:r>
            <a:r>
              <a:rPr lang="en-US" i="1"/>
              <a:t>:</a:t>
            </a:r>
            <a:endParaRPr i="1"/>
          </a:p>
          <a:p>
            <a:pPr marL="0" lvl="0" indent="0" algn="l" rtl="0">
              <a:spcBef>
                <a:spcPts val="400"/>
              </a:spcBef>
              <a:spcAft>
                <a:spcPts val="0"/>
              </a:spcAft>
              <a:buNone/>
            </a:pPr>
            <a:r>
              <a:rPr lang="en-US"/>
              <a:t>relatively reliable, easy to secure(why), maintain, modify and port, overall ease to OS, new services are only modified on user level kernel does not have to comply with</a:t>
            </a:r>
            <a:endParaRPr/>
          </a:p>
          <a:p>
            <a:pPr marL="0" lvl="0" indent="0" algn="l" rtl="0">
              <a:spcBef>
                <a:spcPts val="400"/>
              </a:spcBef>
              <a:spcAft>
                <a:spcPts val="0"/>
              </a:spcAft>
              <a:buNone/>
            </a:pPr>
            <a:r>
              <a:rPr lang="en-US" i="1" u="sng"/>
              <a:t>Disadvantage:</a:t>
            </a:r>
            <a:endParaRPr i="1" u="sng"/>
          </a:p>
          <a:p>
            <a:pPr marL="0" lvl="0" indent="0" algn="l" rtl="0">
              <a:spcBef>
                <a:spcPts val="400"/>
              </a:spcBef>
              <a:spcAft>
                <a:spcPts val="0"/>
              </a:spcAft>
              <a:buNone/>
            </a:pPr>
            <a:r>
              <a:rPr lang="en-US"/>
              <a:t>suffer performance problem due to more time spent on message passing work.</a:t>
            </a:r>
            <a:endParaRPr/>
          </a:p>
          <a:p>
            <a:pPr marL="0" lvl="0" indent="0" algn="l" rtl="0">
              <a:spcBef>
                <a:spcPts val="400"/>
              </a:spcBef>
              <a:spcAft>
                <a:spcPts val="0"/>
              </a:spcAft>
              <a:buNone/>
            </a:pPr>
            <a:r>
              <a:rPr lang="en-US" b="1" i="1"/>
              <a:t>Why this structure is not used in building kernel?</a:t>
            </a:r>
            <a:endParaRPr b="1" i="1"/>
          </a:p>
          <a:p>
            <a:pPr marL="457200" lvl="0" indent="0" algn="l" rtl="0">
              <a:spcBef>
                <a:spcPts val="400"/>
              </a:spcBef>
              <a:spcAft>
                <a:spcPts val="0"/>
              </a:spcAft>
              <a:buNone/>
            </a:pPr>
            <a:endParaRPr b="1" i="1"/>
          </a:p>
        </p:txBody>
      </p:sp>
      <p:sp>
        <p:nvSpPr>
          <p:cNvPr id="418" name="Google Shape;418;g116114dbf51_1_0"/>
          <p:cNvSpPr txBox="1">
            <a:spLocks noGrp="1"/>
          </p:cNvSpPr>
          <p:nvPr>
            <p:ph type="title"/>
          </p:nvPr>
        </p:nvSpPr>
        <p:spPr>
          <a:xfrm>
            <a:off x="333600" y="4526100"/>
            <a:ext cx="8594400" cy="1774500"/>
          </a:xfrm>
          <a:prstGeom prst="rect">
            <a:avLst/>
          </a:prstGeom>
        </p:spPr>
        <p:txBody>
          <a:bodyPr spcFirstLastPara="1" wrap="square" lIns="91425" tIns="45700" rIns="91425" bIns="45700" anchor="ctr" anchorCtr="0">
            <a:normAutofit fontScale="90000"/>
          </a:bodyPr>
          <a:lstStyle/>
          <a:p>
            <a:pPr marL="457200" lvl="0" indent="-298551" algn="l" rtl="0">
              <a:spcBef>
                <a:spcPts val="400"/>
              </a:spcBef>
              <a:spcAft>
                <a:spcPts val="0"/>
              </a:spcAft>
              <a:buClr>
                <a:schemeClr val="accent1"/>
              </a:buClr>
              <a:buSzPct val="45333"/>
              <a:buFont typeface="Noto Sans Symbols"/>
              <a:buChar char="?"/>
            </a:pPr>
            <a:r>
              <a:rPr lang="en-US" sz="2700" b="0">
                <a:solidFill>
                  <a:schemeClr val="dk1"/>
                </a:solidFill>
              </a:rPr>
              <a:t>It looks like extra context switches and copying would be expensive</a:t>
            </a:r>
            <a:endParaRPr sz="2700" b="0">
              <a:solidFill>
                <a:schemeClr val="dk1"/>
              </a:solidFill>
            </a:endParaRPr>
          </a:p>
          <a:p>
            <a:pPr marL="457200" lvl="0" indent="-298551" algn="l" rtl="0">
              <a:spcBef>
                <a:spcPts val="0"/>
              </a:spcBef>
              <a:spcAft>
                <a:spcPts val="0"/>
              </a:spcAft>
              <a:buClr>
                <a:schemeClr val="accent1"/>
              </a:buClr>
              <a:buSzPct val="45333"/>
              <a:buFont typeface="Noto Sans Symbols"/>
              <a:buChar char="?"/>
            </a:pPr>
            <a:r>
              <a:rPr lang="en-US" sz="2700" b="0">
                <a:solidFill>
                  <a:schemeClr val="dk1"/>
                </a:solidFill>
              </a:rPr>
              <a:t>Kernel still surprisingly large - “It’s not micro in size, it’s micro in functionality”</a:t>
            </a:r>
            <a:endParaRPr sz="2700" b="0">
              <a:solidFill>
                <a:schemeClr val="dk1"/>
              </a:solidFill>
            </a:endParaRPr>
          </a:p>
          <a:p>
            <a:pPr marL="0" lvl="0" indent="0" algn="l" rtl="0">
              <a:spcBef>
                <a:spcPts val="0"/>
              </a:spcBef>
              <a:spcAft>
                <a:spcPts val="0"/>
              </a:spcAft>
              <a:buNone/>
            </a:pPr>
            <a:endParaRPr sz="2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8"/>
                                        </p:tgtEl>
                                        <p:attrNameLst>
                                          <p:attrName>style.visibility</p:attrName>
                                        </p:attrNameLst>
                                      </p:cBhvr>
                                      <p:to>
                                        <p:strVal val="visible"/>
                                      </p:to>
                                    </p:set>
                                    <p:animEffect transition="in" filter="fade">
                                      <p:cBhvr>
                                        <p:cTn id="7" dur="1000"/>
                                        <p:tgtEl>
                                          <p:spTgt spid="4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7"/>
          <p:cNvSpPr txBox="1">
            <a:spLocks noGrp="1"/>
          </p:cNvSpPr>
          <p:nvPr>
            <p:ph type="body" idx="1"/>
          </p:nvPr>
        </p:nvSpPr>
        <p:spPr>
          <a:xfrm>
            <a:off x="0" y="542400"/>
            <a:ext cx="8686800" cy="5376600"/>
          </a:xfrm>
          <a:prstGeom prst="rect">
            <a:avLst/>
          </a:prstGeom>
          <a:noFill/>
          <a:ln>
            <a:noFill/>
          </a:ln>
        </p:spPr>
        <p:txBody>
          <a:bodyPr spcFirstLastPara="1" wrap="square" lIns="91425" tIns="45700" rIns="91425" bIns="45700" anchor="t" anchorCtr="0">
            <a:normAutofit/>
          </a:bodyPr>
          <a:lstStyle/>
          <a:p>
            <a:pPr marL="365760" lvl="0" indent="-256032" algn="l" rtl="0">
              <a:lnSpc>
                <a:spcPct val="100000"/>
              </a:lnSpc>
              <a:spcBef>
                <a:spcPts val="0"/>
              </a:spcBef>
              <a:spcAft>
                <a:spcPts val="0"/>
              </a:spcAft>
              <a:buSzPts val="1836"/>
              <a:buNone/>
            </a:pPr>
            <a:r>
              <a:rPr lang="en-US" sz="2500" b="1" dirty="0"/>
              <a:t>4.Modules</a:t>
            </a:r>
            <a:endParaRPr sz="2500" dirty="0"/>
          </a:p>
          <a:p>
            <a:pPr marL="365760" lvl="0" indent="-243332" algn="just" rtl="0">
              <a:lnSpc>
                <a:spcPct val="100000"/>
              </a:lnSpc>
              <a:spcBef>
                <a:spcPts val="400"/>
              </a:spcBef>
              <a:spcAft>
                <a:spcPts val="0"/>
              </a:spcAft>
              <a:buSzPts val="1092"/>
              <a:buChar char="?"/>
            </a:pPr>
            <a:r>
              <a:rPr lang="en-US" sz="1700" dirty="0"/>
              <a:t>Similar to microkernel and layered model.</a:t>
            </a:r>
            <a:endParaRPr sz="1700" dirty="0"/>
          </a:p>
          <a:p>
            <a:pPr marL="365760" lvl="0" indent="-243332" algn="just" rtl="0">
              <a:lnSpc>
                <a:spcPct val="100000"/>
              </a:lnSpc>
              <a:spcBef>
                <a:spcPts val="400"/>
              </a:spcBef>
              <a:spcAft>
                <a:spcPts val="0"/>
              </a:spcAft>
              <a:buSzPts val="1092"/>
              <a:buChar char="?"/>
            </a:pPr>
            <a:r>
              <a:rPr lang="en-US" sz="1700" dirty="0"/>
              <a:t>Modern OS development is object-oriented, with a relatively small core kernel and a set of </a:t>
            </a:r>
            <a:r>
              <a:rPr lang="en-US" sz="1700" b="1" i="1" dirty="0"/>
              <a:t>modules</a:t>
            </a:r>
            <a:r>
              <a:rPr lang="en-US" sz="1700" dirty="0"/>
              <a:t> which can be linked in dynamically. </a:t>
            </a:r>
            <a:endParaRPr sz="1700" dirty="0"/>
          </a:p>
          <a:p>
            <a:pPr marL="365760" lvl="0" indent="-281940" algn="just" rtl="0">
              <a:lnSpc>
                <a:spcPct val="100000"/>
              </a:lnSpc>
              <a:spcBef>
                <a:spcPts val="400"/>
              </a:spcBef>
              <a:spcAft>
                <a:spcPts val="0"/>
              </a:spcAft>
              <a:buSzPts val="1700"/>
              <a:buChar char="?"/>
            </a:pPr>
            <a:r>
              <a:rPr lang="en-US" sz="1700" dirty="0"/>
              <a:t>Loadable Kernel Modules (or LKMs for short) are a way to extend a running kernel to deal with something new or unusual. </a:t>
            </a:r>
            <a:endParaRPr sz="1700" dirty="0"/>
          </a:p>
          <a:p>
            <a:pPr marL="365760" lvl="0" indent="-256032" algn="just" rtl="0">
              <a:lnSpc>
                <a:spcPct val="100000"/>
              </a:lnSpc>
              <a:spcBef>
                <a:spcPts val="400"/>
              </a:spcBef>
              <a:spcAft>
                <a:spcPts val="0"/>
              </a:spcAft>
              <a:buSzPts val="1292"/>
              <a:buChar char="?"/>
            </a:pPr>
            <a:r>
              <a:rPr lang="en-US" sz="1700" dirty="0"/>
              <a:t>Modules are similar to layers</a:t>
            </a:r>
            <a:r>
              <a:rPr lang="en-US" sz="2500" dirty="0"/>
              <a:t> </a:t>
            </a:r>
            <a:r>
              <a:rPr lang="en-US" sz="1700" dirty="0"/>
              <a:t>in that each subsystem has clearly defined tasks and interfaces.</a:t>
            </a:r>
            <a:endParaRPr sz="1700" dirty="0"/>
          </a:p>
          <a:p>
            <a:pPr marL="365760" lvl="0" indent="-256032" algn="just" rtl="0">
              <a:lnSpc>
                <a:spcPct val="100000"/>
              </a:lnSpc>
              <a:spcBef>
                <a:spcPts val="400"/>
              </a:spcBef>
              <a:spcAft>
                <a:spcPts val="0"/>
              </a:spcAft>
              <a:buSzPts val="1292"/>
              <a:buChar char="?"/>
            </a:pPr>
            <a:r>
              <a:rPr lang="en-US" sz="1700" dirty="0"/>
              <a:t>The kernel is relatively small in this architecture, similar to microkernels, but the kernel does not have to implement message passing since modules are free to contact each other directly</a:t>
            </a:r>
            <a:r>
              <a:rPr lang="en-US" sz="2500" dirty="0"/>
              <a:t>. </a:t>
            </a:r>
            <a:endParaRPr sz="2500" dirty="0"/>
          </a:p>
          <a:p>
            <a:pPr marL="365760" lvl="0" indent="-256032" algn="l" rtl="0">
              <a:lnSpc>
                <a:spcPct val="100000"/>
              </a:lnSpc>
              <a:spcBef>
                <a:spcPts val="400"/>
              </a:spcBef>
              <a:spcAft>
                <a:spcPts val="0"/>
              </a:spcAft>
              <a:buSzPts val="1836"/>
              <a:buNone/>
            </a:pPr>
            <a:endParaRPr sz="2500" b="1" dirty="0"/>
          </a:p>
          <a:p>
            <a:pPr marL="365760" lvl="0" indent="-139446" algn="l" rtl="0">
              <a:lnSpc>
                <a:spcPct val="100000"/>
              </a:lnSpc>
              <a:spcBef>
                <a:spcPts val="400"/>
              </a:spcBef>
              <a:spcAft>
                <a:spcPts val="0"/>
              </a:spcAft>
              <a:buSzPts val="1836"/>
              <a:buNone/>
            </a:pPr>
            <a:endParaRPr sz="2500" dirty="0"/>
          </a:p>
        </p:txBody>
      </p:sp>
      <p:sp>
        <p:nvSpPr>
          <p:cNvPr id="425" name="Google Shape;425;p37"/>
          <p:cNvSpPr txBox="1">
            <a:spLocks noGrp="1"/>
          </p:cNvSpPr>
          <p:nvPr>
            <p:ph type="title"/>
          </p:nvPr>
        </p:nvSpPr>
        <p:spPr>
          <a:xfrm>
            <a:off x="457200" y="-6"/>
            <a:ext cx="8229600" cy="5424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Operating System Structure</a:t>
            </a:r>
            <a:endParaRPr/>
          </a:p>
        </p:txBody>
      </p:sp>
      <p:pic>
        <p:nvPicPr>
          <p:cNvPr id="426" name="Google Shape;426;p37"/>
          <p:cNvPicPr preferRelativeResize="0"/>
          <p:nvPr/>
        </p:nvPicPr>
        <p:blipFill rotWithShape="1">
          <a:blip r:embed="rId3">
            <a:alphaModFix/>
          </a:blip>
          <a:srcRect/>
          <a:stretch/>
        </p:blipFill>
        <p:spPr>
          <a:xfrm>
            <a:off x="5024283" y="4023721"/>
            <a:ext cx="2989005" cy="2291879"/>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38"/>
          <p:cNvSpPr txBox="1">
            <a:spLocks noGrp="1"/>
          </p:cNvSpPr>
          <p:nvPr>
            <p:ph type="body" idx="1"/>
          </p:nvPr>
        </p:nvSpPr>
        <p:spPr>
          <a:xfrm>
            <a:off x="-59375" y="640150"/>
            <a:ext cx="9144000" cy="4526100"/>
          </a:xfrm>
          <a:prstGeom prst="rect">
            <a:avLst/>
          </a:prstGeom>
          <a:noFill/>
          <a:ln>
            <a:noFill/>
          </a:ln>
        </p:spPr>
        <p:txBody>
          <a:bodyPr spcFirstLastPara="1" wrap="square" lIns="91425" tIns="45700" rIns="91425" bIns="45700" anchor="t" anchorCtr="0">
            <a:normAutofit/>
          </a:bodyPr>
          <a:lstStyle/>
          <a:p>
            <a:pPr marL="365760" lvl="0" indent="-256032" algn="just" rtl="0">
              <a:lnSpc>
                <a:spcPct val="90000"/>
              </a:lnSpc>
              <a:spcBef>
                <a:spcPts val="0"/>
              </a:spcBef>
              <a:spcAft>
                <a:spcPts val="0"/>
              </a:spcAft>
              <a:buSzPts val="1836"/>
              <a:buNone/>
            </a:pPr>
            <a:r>
              <a:rPr lang="en-US" sz="2100" b="1"/>
              <a:t>5.Hybrid Systems:</a:t>
            </a:r>
            <a:r>
              <a:rPr lang="en-US" sz="2100"/>
              <a:t>Most OS today do not strictly </a:t>
            </a:r>
            <a:endParaRPr sz="2100"/>
          </a:p>
          <a:p>
            <a:pPr marL="365760" lvl="0" indent="-256032" algn="just" rtl="0">
              <a:lnSpc>
                <a:spcPct val="90000"/>
              </a:lnSpc>
              <a:spcBef>
                <a:spcPts val="400"/>
              </a:spcBef>
              <a:spcAft>
                <a:spcPts val="0"/>
              </a:spcAft>
              <a:buSzPts val="1836"/>
              <a:buNone/>
            </a:pPr>
            <a:r>
              <a:rPr lang="en-US" sz="2100"/>
              <a:t>adhere to one architecture, but are hybrids of </a:t>
            </a:r>
            <a:endParaRPr sz="2100"/>
          </a:p>
          <a:p>
            <a:pPr marL="365760" lvl="0" indent="-256032" algn="just" rtl="0">
              <a:lnSpc>
                <a:spcPct val="90000"/>
              </a:lnSpc>
              <a:spcBef>
                <a:spcPts val="400"/>
              </a:spcBef>
              <a:spcAft>
                <a:spcPts val="0"/>
              </a:spcAft>
              <a:buSzPts val="1836"/>
              <a:buNone/>
            </a:pPr>
            <a:r>
              <a:rPr lang="en-US" sz="2100"/>
              <a:t>several.</a:t>
            </a:r>
            <a:endParaRPr sz="2100"/>
          </a:p>
          <a:p>
            <a:pPr marL="365760" lvl="0" indent="-256032" algn="just" rtl="0">
              <a:lnSpc>
                <a:spcPct val="90000"/>
              </a:lnSpc>
              <a:spcBef>
                <a:spcPts val="400"/>
              </a:spcBef>
              <a:spcAft>
                <a:spcPts val="0"/>
              </a:spcAft>
              <a:buSzPts val="1836"/>
              <a:buNone/>
            </a:pPr>
            <a:r>
              <a:rPr lang="en-US" sz="2100" b="1"/>
              <a:t>Android:</a:t>
            </a:r>
            <a:endParaRPr sz="2100"/>
          </a:p>
          <a:p>
            <a:pPr marL="365760" lvl="0" indent="-217932" algn="just" rtl="0">
              <a:lnSpc>
                <a:spcPct val="90000"/>
              </a:lnSpc>
              <a:spcBef>
                <a:spcPts val="400"/>
              </a:spcBef>
              <a:spcAft>
                <a:spcPts val="0"/>
              </a:spcAft>
              <a:buSzPts val="1236"/>
              <a:buChar char="?"/>
            </a:pPr>
            <a:r>
              <a:rPr lang="en-US" sz="2100"/>
              <a:t>open-source OS</a:t>
            </a:r>
            <a:endParaRPr sz="2100"/>
          </a:p>
          <a:p>
            <a:pPr marL="365760" lvl="0" indent="-217932" algn="just" rtl="0">
              <a:lnSpc>
                <a:spcPct val="90000"/>
              </a:lnSpc>
              <a:spcBef>
                <a:spcPts val="400"/>
              </a:spcBef>
              <a:spcAft>
                <a:spcPts val="0"/>
              </a:spcAft>
              <a:buSzPts val="1236"/>
              <a:buChar char="?"/>
            </a:pPr>
            <a:r>
              <a:rPr lang="en-US" sz="2100"/>
              <a:t>includes versions of Linux </a:t>
            </a:r>
            <a:endParaRPr sz="2100"/>
          </a:p>
          <a:p>
            <a:pPr marL="365760" lvl="0" indent="-256032" algn="just" rtl="0">
              <a:lnSpc>
                <a:spcPct val="90000"/>
              </a:lnSpc>
              <a:spcBef>
                <a:spcPts val="400"/>
              </a:spcBef>
              <a:spcAft>
                <a:spcPts val="0"/>
              </a:spcAft>
              <a:buSzPts val="1836"/>
              <a:buNone/>
            </a:pPr>
            <a:r>
              <a:rPr lang="en-US" sz="2100"/>
              <a:t>   and a JVM</a:t>
            </a:r>
            <a:endParaRPr sz="2100"/>
          </a:p>
          <a:p>
            <a:pPr marL="365760" lvl="0" indent="-217932" algn="just" rtl="0">
              <a:lnSpc>
                <a:spcPct val="90000"/>
              </a:lnSpc>
              <a:spcBef>
                <a:spcPts val="400"/>
              </a:spcBef>
              <a:spcAft>
                <a:spcPts val="0"/>
              </a:spcAft>
              <a:buSzPts val="1236"/>
              <a:buChar char="?"/>
            </a:pPr>
            <a:r>
              <a:rPr lang="en-US" sz="2100"/>
              <a:t>apps are developed using </a:t>
            </a:r>
            <a:endParaRPr sz="2100"/>
          </a:p>
          <a:p>
            <a:pPr marL="365760" lvl="0" indent="-256032" algn="just" rtl="0">
              <a:lnSpc>
                <a:spcPct val="90000"/>
              </a:lnSpc>
              <a:spcBef>
                <a:spcPts val="400"/>
              </a:spcBef>
              <a:spcAft>
                <a:spcPts val="0"/>
              </a:spcAft>
              <a:buSzPts val="1836"/>
              <a:buNone/>
            </a:pPr>
            <a:r>
              <a:rPr lang="en-US" sz="2100"/>
              <a:t> Java</a:t>
            </a:r>
            <a:endParaRPr sz="2100"/>
          </a:p>
          <a:p>
            <a:pPr marL="365760" lvl="0" indent="-139446" algn="just" rtl="0">
              <a:lnSpc>
                <a:spcPct val="90000"/>
              </a:lnSpc>
              <a:spcBef>
                <a:spcPts val="400"/>
              </a:spcBef>
              <a:spcAft>
                <a:spcPts val="0"/>
              </a:spcAft>
              <a:buSzPts val="1836"/>
              <a:buNone/>
            </a:pPr>
            <a:endParaRPr sz="2100"/>
          </a:p>
        </p:txBody>
      </p:sp>
      <p:sp>
        <p:nvSpPr>
          <p:cNvPr id="432" name="Google Shape;432;p38"/>
          <p:cNvSpPr txBox="1">
            <a:spLocks noGrp="1"/>
          </p:cNvSpPr>
          <p:nvPr>
            <p:ph type="title"/>
          </p:nvPr>
        </p:nvSpPr>
        <p:spPr>
          <a:xfrm>
            <a:off x="269175" y="-5"/>
            <a:ext cx="8229600" cy="7107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Operating System Structure</a:t>
            </a:r>
            <a:endParaRPr/>
          </a:p>
        </p:txBody>
      </p:sp>
      <p:pic>
        <p:nvPicPr>
          <p:cNvPr id="433" name="Google Shape;433;p38"/>
          <p:cNvPicPr preferRelativeResize="0"/>
          <p:nvPr/>
        </p:nvPicPr>
        <p:blipFill>
          <a:blip r:embed="rId3">
            <a:alphaModFix/>
          </a:blip>
          <a:stretch>
            <a:fillRect/>
          </a:stretch>
        </p:blipFill>
        <p:spPr>
          <a:xfrm>
            <a:off x="4734000" y="1383700"/>
            <a:ext cx="4410000" cy="62098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g1149a7061e2_0_4"/>
          <p:cNvSpPr txBox="1">
            <a:spLocks noGrp="1"/>
          </p:cNvSpPr>
          <p:nvPr>
            <p:ph type="body" idx="1"/>
          </p:nvPr>
        </p:nvSpPr>
        <p:spPr>
          <a:xfrm>
            <a:off x="23550" y="749000"/>
            <a:ext cx="9096900" cy="4526100"/>
          </a:xfrm>
          <a:prstGeom prst="rect">
            <a:avLst/>
          </a:prstGeom>
        </p:spPr>
        <p:txBody>
          <a:bodyPr spcFirstLastPara="1" wrap="square" lIns="91425" tIns="45700" rIns="91425" bIns="45700" anchor="t" anchorCtr="0">
            <a:normAutofit/>
          </a:bodyPr>
          <a:lstStyle/>
          <a:p>
            <a:pPr marL="457200" marR="0" lvl="0" indent="-361950" algn="l" rtl="0">
              <a:lnSpc>
                <a:spcPct val="100000"/>
              </a:lnSpc>
              <a:spcBef>
                <a:spcPts val="0"/>
              </a:spcBef>
              <a:spcAft>
                <a:spcPts val="0"/>
              </a:spcAft>
              <a:buSzPts val="2100"/>
              <a:buFont typeface="Arial"/>
              <a:buChar char="?"/>
            </a:pPr>
            <a:r>
              <a:rPr lang="en-US" sz="2100">
                <a:highlight>
                  <a:schemeClr val="lt1"/>
                </a:highlight>
                <a:latin typeface="Arial"/>
                <a:ea typeface="Arial"/>
                <a:cs typeface="Arial"/>
                <a:sym typeface="Arial"/>
              </a:rPr>
              <a:t>MacOS and iOS systems have a kernel environment known as Darwin. </a:t>
            </a:r>
            <a:endParaRPr sz="2100">
              <a:highlight>
                <a:schemeClr val="lt1"/>
              </a:highlight>
              <a:latin typeface="Arial"/>
              <a:ea typeface="Arial"/>
              <a:cs typeface="Arial"/>
              <a:sym typeface="Arial"/>
            </a:endParaRPr>
          </a:p>
          <a:p>
            <a:pPr marL="457200" marR="0" lvl="0" indent="-361950" algn="l" rtl="0">
              <a:lnSpc>
                <a:spcPct val="100000"/>
              </a:lnSpc>
              <a:spcBef>
                <a:spcPts val="0"/>
              </a:spcBef>
              <a:spcAft>
                <a:spcPts val="0"/>
              </a:spcAft>
              <a:buSzPts val="2100"/>
              <a:buFont typeface="Arial"/>
              <a:buChar char="?"/>
            </a:pPr>
            <a:r>
              <a:rPr lang="en-US" sz="2100">
                <a:highlight>
                  <a:schemeClr val="lt1"/>
                </a:highlight>
                <a:latin typeface="Arial"/>
                <a:ea typeface="Arial"/>
                <a:cs typeface="Arial"/>
                <a:sym typeface="Arial"/>
              </a:rPr>
              <a:t>Darwin is an example of a hybrid system - a mix of different designs.</a:t>
            </a:r>
            <a:endParaRPr sz="2100">
              <a:highlight>
                <a:schemeClr val="lt1"/>
              </a:highlight>
              <a:latin typeface="Arial"/>
              <a:ea typeface="Arial"/>
              <a:cs typeface="Arial"/>
              <a:sym typeface="Arial"/>
            </a:endParaRPr>
          </a:p>
          <a:p>
            <a:pPr marL="457200" marR="0" lvl="0" indent="-361950" algn="l" rtl="0">
              <a:lnSpc>
                <a:spcPct val="100000"/>
              </a:lnSpc>
              <a:spcBef>
                <a:spcPts val="0"/>
              </a:spcBef>
              <a:spcAft>
                <a:spcPts val="0"/>
              </a:spcAft>
              <a:buSzPts val="2100"/>
              <a:buFont typeface="Arial"/>
              <a:buChar char="?"/>
            </a:pPr>
            <a:r>
              <a:rPr lang="en-US" sz="2100">
                <a:highlight>
                  <a:schemeClr val="lt1"/>
                </a:highlight>
                <a:latin typeface="Arial"/>
                <a:ea typeface="Arial"/>
                <a:cs typeface="Arial"/>
                <a:sym typeface="Arial"/>
              </a:rPr>
              <a:t>It has a Mach micro-kernel and a BSD Unix kernel implemented over the Mach micro-kernel. </a:t>
            </a:r>
            <a:endParaRPr sz="2100">
              <a:highlight>
                <a:schemeClr val="lt1"/>
              </a:highlight>
              <a:latin typeface="Arial"/>
              <a:ea typeface="Arial"/>
              <a:cs typeface="Arial"/>
              <a:sym typeface="Arial"/>
            </a:endParaRPr>
          </a:p>
          <a:p>
            <a:pPr marL="457200" marR="0" lvl="0" indent="-361950" algn="l" rtl="0">
              <a:lnSpc>
                <a:spcPct val="100000"/>
              </a:lnSpc>
              <a:spcBef>
                <a:spcPts val="0"/>
              </a:spcBef>
              <a:spcAft>
                <a:spcPts val="0"/>
              </a:spcAft>
              <a:buSzPts val="2100"/>
              <a:buFont typeface="Arial"/>
              <a:buChar char="?"/>
            </a:pPr>
            <a:r>
              <a:rPr lang="en-US" sz="2100">
                <a:highlight>
                  <a:schemeClr val="lt1"/>
                </a:highlight>
                <a:latin typeface="Arial"/>
                <a:ea typeface="Arial"/>
                <a:cs typeface="Arial"/>
                <a:sym typeface="Arial"/>
              </a:rPr>
              <a:t>Programs can make Mach system calls, and they can also make BSD system calls.</a:t>
            </a:r>
            <a:endParaRPr sz="5100" b="1">
              <a:solidFill>
                <a:schemeClr val="dk2"/>
              </a:solidFill>
              <a:highlight>
                <a:schemeClr val="lt1"/>
              </a:highlight>
            </a:endParaRPr>
          </a:p>
        </p:txBody>
      </p:sp>
      <p:sp>
        <p:nvSpPr>
          <p:cNvPr id="440" name="Google Shape;440;g1149a7061e2_0_4"/>
          <p:cNvSpPr txBox="1">
            <a:spLocks noGrp="1"/>
          </p:cNvSpPr>
          <p:nvPr>
            <p:ph type="title"/>
          </p:nvPr>
        </p:nvSpPr>
        <p:spPr>
          <a:xfrm>
            <a:off x="205525" y="0"/>
            <a:ext cx="8817600" cy="10968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990"/>
              <a:buFont typeface="Arial"/>
              <a:buNone/>
            </a:pPr>
            <a:r>
              <a:rPr lang="en-US" sz="2490"/>
              <a:t>Architecture of Apple's macOS and iOS operating systems</a:t>
            </a:r>
            <a:endParaRPr sz="2490"/>
          </a:p>
          <a:p>
            <a:pPr marL="0" lvl="0" indent="0" algn="l" rtl="0">
              <a:spcBef>
                <a:spcPts val="0"/>
              </a:spcBef>
              <a:spcAft>
                <a:spcPts val="0"/>
              </a:spcAft>
              <a:buSzPts val="990"/>
              <a:buNone/>
            </a:pPr>
            <a:endParaRPr sz="2490"/>
          </a:p>
        </p:txBody>
      </p:sp>
      <p:pic>
        <p:nvPicPr>
          <p:cNvPr id="441" name="Google Shape;441;g1149a7061e2_0_4"/>
          <p:cNvPicPr preferRelativeResize="0"/>
          <p:nvPr/>
        </p:nvPicPr>
        <p:blipFill>
          <a:blip r:embed="rId3">
            <a:alphaModFix/>
          </a:blip>
          <a:stretch>
            <a:fillRect/>
          </a:stretch>
        </p:blipFill>
        <p:spPr>
          <a:xfrm>
            <a:off x="2433975" y="2472250"/>
            <a:ext cx="6589152" cy="4385749"/>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41"/>
          <p:cNvSpPr txBox="1">
            <a:spLocks noGrp="1"/>
          </p:cNvSpPr>
          <p:nvPr>
            <p:ph type="body" idx="1"/>
          </p:nvPr>
        </p:nvSpPr>
        <p:spPr>
          <a:xfrm>
            <a:off x="274775" y="1233500"/>
            <a:ext cx="8658900" cy="4530600"/>
          </a:xfrm>
          <a:prstGeom prst="rect">
            <a:avLst/>
          </a:prstGeom>
          <a:noFill/>
          <a:ln>
            <a:noFill/>
          </a:ln>
        </p:spPr>
        <p:txBody>
          <a:bodyPr spcFirstLastPara="1" wrap="square" lIns="91425" tIns="45700" rIns="91425" bIns="45700" anchor="t" anchorCtr="0">
            <a:normAutofit fontScale="62500" lnSpcReduction="20000"/>
          </a:bodyPr>
          <a:lstStyle/>
          <a:p>
            <a:pPr marL="365760" lvl="0" indent="-212312" algn="just" rtl="0">
              <a:lnSpc>
                <a:spcPct val="100000"/>
              </a:lnSpc>
              <a:spcBef>
                <a:spcPts val="0"/>
              </a:spcBef>
              <a:spcAft>
                <a:spcPts val="0"/>
              </a:spcAft>
              <a:buSzPct val="79826"/>
              <a:buFont typeface="Arial"/>
              <a:buChar char="●"/>
            </a:pPr>
            <a:r>
              <a:rPr lang="en-US" b="1">
                <a:solidFill>
                  <a:srgbClr val="3366FF"/>
                </a:solidFill>
              </a:rPr>
              <a:t>SYSGEN</a:t>
            </a:r>
            <a:r>
              <a:rPr lang="en-US"/>
              <a:t> program obtains information concerning the specific configuration of the hardware system that is,</a:t>
            </a:r>
            <a:r>
              <a:rPr lang="en-US" sz="2300"/>
              <a:t> Systems have to be configured for the specific site to which they are targeted.</a:t>
            </a:r>
            <a:endParaRPr sz="2300"/>
          </a:p>
          <a:p>
            <a:pPr marL="365760" lvl="0" indent="-230727" algn="just" rtl="0">
              <a:lnSpc>
                <a:spcPct val="100000"/>
              </a:lnSpc>
              <a:spcBef>
                <a:spcPts val="0"/>
              </a:spcBef>
              <a:spcAft>
                <a:spcPts val="0"/>
              </a:spcAft>
              <a:buSzPct val="100000"/>
              <a:buChar char="●"/>
            </a:pPr>
            <a:r>
              <a:rPr lang="en-US" sz="2300"/>
              <a:t>OR SYSGen involves simply settings the parameters that describe the system configuration</a:t>
            </a:r>
            <a:endParaRPr sz="2300"/>
          </a:p>
          <a:p>
            <a:pPr marL="0" lvl="0" indent="0" algn="just" rtl="0">
              <a:lnSpc>
                <a:spcPct val="100000"/>
              </a:lnSpc>
              <a:spcBef>
                <a:spcPts val="324"/>
              </a:spcBef>
              <a:spcAft>
                <a:spcPts val="0"/>
              </a:spcAft>
              <a:buNone/>
            </a:pPr>
            <a:r>
              <a:rPr lang="en-US" b="1"/>
              <a:t>Example:</a:t>
            </a:r>
            <a:r>
              <a:rPr lang="en-US"/>
              <a:t> We perform system generation when we put a new host online, providing at that time, for example, a hostname, host IP address, router IP address.</a:t>
            </a:r>
            <a:endParaRPr/>
          </a:p>
          <a:p>
            <a:pPr marL="621792" lvl="1" indent="-173831" algn="just" rtl="0">
              <a:lnSpc>
                <a:spcPct val="100000"/>
              </a:lnSpc>
              <a:spcBef>
                <a:spcPts val="324"/>
              </a:spcBef>
              <a:spcAft>
                <a:spcPts val="0"/>
              </a:spcAft>
              <a:buSzPct val="100000"/>
              <a:buFont typeface="Arial"/>
              <a:buChar char="●"/>
            </a:pPr>
            <a:r>
              <a:rPr lang="en-US"/>
              <a:t>The SYSGEN information may be incorporated into the source code for the OS, and a custom version of the OS then compiled.</a:t>
            </a:r>
            <a:endParaRPr/>
          </a:p>
          <a:p>
            <a:pPr marL="914400" lvl="0" indent="0" algn="just" rtl="0">
              <a:lnSpc>
                <a:spcPct val="100000"/>
              </a:lnSpc>
              <a:spcBef>
                <a:spcPts val="324"/>
              </a:spcBef>
              <a:spcAft>
                <a:spcPts val="0"/>
              </a:spcAft>
              <a:buNone/>
            </a:pPr>
            <a:endParaRPr/>
          </a:p>
          <a:p>
            <a:pPr marL="621792" lvl="1" indent="-173831" algn="just" rtl="0">
              <a:lnSpc>
                <a:spcPct val="100000"/>
              </a:lnSpc>
              <a:spcBef>
                <a:spcPts val="324"/>
              </a:spcBef>
              <a:spcAft>
                <a:spcPts val="0"/>
              </a:spcAft>
              <a:buSzPct val="100000"/>
              <a:buFont typeface="Arial"/>
              <a:buChar char="●"/>
            </a:pPr>
            <a:r>
              <a:rPr lang="en-US"/>
              <a:t>Other SYSGEN operations possible: disk partitioning, installation of device drivers, choice of CPU-scheduling algorithm, and setting of the maximum number of processes to be supported.</a:t>
            </a:r>
            <a:endParaRPr/>
          </a:p>
          <a:p>
            <a:pPr marL="914400" lvl="0" indent="0" algn="just" rtl="0">
              <a:lnSpc>
                <a:spcPct val="100000"/>
              </a:lnSpc>
              <a:spcBef>
                <a:spcPts val="324"/>
              </a:spcBef>
              <a:spcAft>
                <a:spcPts val="0"/>
              </a:spcAft>
              <a:buNone/>
            </a:pPr>
            <a:endParaRPr/>
          </a:p>
          <a:p>
            <a:pPr marL="621792" lvl="1" indent="-173831" algn="just" rtl="0">
              <a:lnSpc>
                <a:spcPct val="100000"/>
              </a:lnSpc>
              <a:spcBef>
                <a:spcPts val="324"/>
              </a:spcBef>
              <a:spcAft>
                <a:spcPts val="0"/>
              </a:spcAft>
              <a:buSzPct val="100000"/>
              <a:buFont typeface="Arial"/>
              <a:buChar char="●"/>
            </a:pPr>
            <a:r>
              <a:rPr lang="en-US"/>
              <a:t>Another option, common in PCs, laptops, and mobile devices, is for the system to be pre-compiled and the SYSGEN information saved in the form of</a:t>
            </a:r>
            <a:r>
              <a:rPr lang="en-US" b="1"/>
              <a:t> tabular information in files,</a:t>
            </a:r>
            <a:r>
              <a:rPr lang="en-US"/>
              <a:t> accessed and utilized by the pre-compiled OS in order to achieve the desired customization effects.</a:t>
            </a:r>
            <a:endParaRPr/>
          </a:p>
          <a:p>
            <a:pPr marL="0" lvl="0" indent="0" algn="just" rtl="0">
              <a:lnSpc>
                <a:spcPct val="100000"/>
              </a:lnSpc>
              <a:spcBef>
                <a:spcPts val="324"/>
              </a:spcBef>
              <a:spcAft>
                <a:spcPts val="0"/>
              </a:spcAft>
              <a:buNone/>
            </a:pPr>
            <a:endParaRPr/>
          </a:p>
          <a:p>
            <a:pPr marL="0" lvl="0" indent="0" algn="just" rtl="0">
              <a:lnSpc>
                <a:spcPct val="100000"/>
              </a:lnSpc>
              <a:spcBef>
                <a:spcPts val="400"/>
              </a:spcBef>
              <a:spcAft>
                <a:spcPts val="0"/>
              </a:spcAft>
              <a:buSzPct val="68000"/>
              <a:buFont typeface="Arial"/>
              <a:buNone/>
            </a:pPr>
            <a:endParaRPr/>
          </a:p>
        </p:txBody>
      </p:sp>
      <p:sp>
        <p:nvSpPr>
          <p:cNvPr id="448" name="Google Shape;448;p41"/>
          <p:cNvSpPr txBox="1">
            <a:spLocks noGrp="1"/>
          </p:cNvSpPr>
          <p:nvPr>
            <p:ph type="title"/>
          </p:nvPr>
        </p:nvSpPr>
        <p:spPr>
          <a:xfrm>
            <a:off x="76850" y="166700"/>
            <a:ext cx="8936100" cy="5763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Operating System Generation</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g1149a7061e2_0_26"/>
          <p:cNvSpPr txBox="1">
            <a:spLocks noGrp="1"/>
          </p:cNvSpPr>
          <p:nvPr>
            <p:ph type="body" idx="1"/>
          </p:nvPr>
        </p:nvSpPr>
        <p:spPr>
          <a:xfrm>
            <a:off x="457200" y="1481328"/>
            <a:ext cx="8229600" cy="4526100"/>
          </a:xfrm>
          <a:prstGeom prst="rect">
            <a:avLst/>
          </a:prstGeom>
        </p:spPr>
        <p:txBody>
          <a:bodyPr spcFirstLastPara="1" wrap="square" lIns="91425" tIns="45700" rIns="91425" bIns="45700" anchor="t" anchorCtr="0">
            <a:normAutofit/>
          </a:bodyPr>
          <a:lstStyle/>
          <a:p>
            <a:pPr marL="0" lvl="0" indent="0" algn="l" rtl="0">
              <a:spcBef>
                <a:spcPts val="400"/>
              </a:spcBef>
              <a:spcAft>
                <a:spcPts val="0"/>
              </a:spcAft>
              <a:buNone/>
            </a:pPr>
            <a:r>
              <a:rPr lang="en-US" dirty="0"/>
              <a:t>The process of starting a computer by loading the kernel is known as ?</a:t>
            </a:r>
            <a:endParaRPr dirty="0"/>
          </a:p>
        </p:txBody>
      </p:sp>
      <p:sp>
        <p:nvSpPr>
          <p:cNvPr id="455" name="Google Shape;455;g1149a7061e2_0_26"/>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Question</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39"/>
          <p:cNvSpPr txBox="1">
            <a:spLocks noGrp="1"/>
          </p:cNvSpPr>
          <p:nvPr>
            <p:ph type="body" idx="1"/>
          </p:nvPr>
        </p:nvSpPr>
        <p:spPr>
          <a:xfrm>
            <a:off x="0" y="1233500"/>
            <a:ext cx="8874600" cy="5624400"/>
          </a:xfrm>
          <a:prstGeom prst="rect">
            <a:avLst/>
          </a:prstGeom>
          <a:noFill/>
          <a:ln>
            <a:noFill/>
          </a:ln>
        </p:spPr>
        <p:txBody>
          <a:bodyPr spcFirstLastPara="1" wrap="square" lIns="91425" tIns="45700" rIns="91425" bIns="45700" anchor="t" anchorCtr="0">
            <a:normAutofit/>
          </a:bodyPr>
          <a:lstStyle/>
          <a:p>
            <a:pPr marL="365760" lvl="0" indent="-264818" algn="just" rtl="0">
              <a:lnSpc>
                <a:spcPct val="100000"/>
              </a:lnSpc>
              <a:spcBef>
                <a:spcPts val="0"/>
              </a:spcBef>
              <a:spcAft>
                <a:spcPts val="0"/>
              </a:spcAft>
              <a:buSzPts val="1836"/>
              <a:buChar char="?"/>
            </a:pPr>
            <a:r>
              <a:rPr lang="en-US" b="1">
                <a:solidFill>
                  <a:srgbClr val="3366FF"/>
                </a:solidFill>
              </a:rPr>
              <a:t>Debugging</a:t>
            </a:r>
            <a:r>
              <a:rPr lang="en-US">
                <a:solidFill>
                  <a:srgbClr val="3366FF"/>
                </a:solidFill>
              </a:rPr>
              <a:t> </a:t>
            </a:r>
            <a:r>
              <a:rPr lang="en-US"/>
              <a:t>is finding and fixing errors, or </a:t>
            </a:r>
            <a:r>
              <a:rPr lang="en-US" b="1">
                <a:solidFill>
                  <a:srgbClr val="3366FF"/>
                </a:solidFill>
              </a:rPr>
              <a:t>bugs</a:t>
            </a:r>
            <a:endParaRPr/>
          </a:p>
          <a:p>
            <a:pPr marL="365760" lvl="0" indent="-264818" algn="just" rtl="0">
              <a:lnSpc>
                <a:spcPct val="100000"/>
              </a:lnSpc>
              <a:spcBef>
                <a:spcPts val="400"/>
              </a:spcBef>
              <a:spcAft>
                <a:spcPts val="0"/>
              </a:spcAft>
              <a:buSzPts val="1836"/>
              <a:buChar char="?"/>
            </a:pPr>
            <a:r>
              <a:rPr lang="en-US"/>
              <a:t>OS generate </a:t>
            </a:r>
            <a:r>
              <a:rPr lang="en-US" b="1">
                <a:solidFill>
                  <a:srgbClr val="3366FF"/>
                </a:solidFill>
              </a:rPr>
              <a:t>log files</a:t>
            </a:r>
            <a:r>
              <a:rPr lang="en-US">
                <a:solidFill>
                  <a:srgbClr val="3366FF"/>
                </a:solidFill>
              </a:rPr>
              <a:t> </a:t>
            </a:r>
            <a:r>
              <a:rPr lang="en-US">
                <a:solidFill>
                  <a:srgbClr val="000000"/>
                </a:solidFill>
              </a:rPr>
              <a:t>containing error information</a:t>
            </a:r>
            <a:endParaRPr/>
          </a:p>
          <a:p>
            <a:pPr marL="365760" lvl="0" indent="-264818" algn="just" rtl="0">
              <a:lnSpc>
                <a:spcPct val="100000"/>
              </a:lnSpc>
              <a:spcBef>
                <a:spcPts val="400"/>
              </a:spcBef>
              <a:spcAft>
                <a:spcPts val="0"/>
              </a:spcAft>
              <a:buSzPts val="1836"/>
              <a:buChar char="?"/>
            </a:pPr>
            <a:r>
              <a:rPr lang="en-US">
                <a:solidFill>
                  <a:srgbClr val="000000"/>
                </a:solidFill>
              </a:rPr>
              <a:t>Failure of an application can generate </a:t>
            </a:r>
            <a:r>
              <a:rPr lang="en-US" b="1">
                <a:solidFill>
                  <a:srgbClr val="3366FF"/>
                </a:solidFill>
              </a:rPr>
              <a:t>core dump</a:t>
            </a:r>
            <a:r>
              <a:rPr lang="en-US">
                <a:solidFill>
                  <a:srgbClr val="3366FF"/>
                </a:solidFill>
              </a:rPr>
              <a:t> </a:t>
            </a:r>
            <a:r>
              <a:rPr lang="en-US">
                <a:solidFill>
                  <a:srgbClr val="000000"/>
                </a:solidFill>
              </a:rPr>
              <a:t>file capturing memory of the process</a:t>
            </a:r>
            <a:endParaRPr/>
          </a:p>
          <a:p>
            <a:pPr marL="365760" lvl="0" indent="-264818" algn="just" rtl="0">
              <a:lnSpc>
                <a:spcPct val="100000"/>
              </a:lnSpc>
              <a:spcBef>
                <a:spcPts val="400"/>
              </a:spcBef>
              <a:spcAft>
                <a:spcPts val="0"/>
              </a:spcAft>
              <a:buSzPts val="1836"/>
              <a:buChar char="?"/>
            </a:pPr>
            <a:r>
              <a:rPr lang="en-US">
                <a:solidFill>
                  <a:srgbClr val="000000"/>
                </a:solidFill>
              </a:rPr>
              <a:t>Operating system failure can generate (kernel)</a:t>
            </a:r>
            <a:r>
              <a:rPr lang="en-US" b="1">
                <a:solidFill>
                  <a:srgbClr val="3366FF"/>
                </a:solidFill>
              </a:rPr>
              <a:t>crash dump</a:t>
            </a:r>
            <a:r>
              <a:rPr lang="en-US">
                <a:solidFill>
                  <a:srgbClr val="3366FF"/>
                </a:solidFill>
              </a:rPr>
              <a:t> </a:t>
            </a:r>
            <a:r>
              <a:rPr lang="en-US">
                <a:solidFill>
                  <a:srgbClr val="000000"/>
                </a:solidFill>
              </a:rPr>
              <a:t>file containing kernel memory</a:t>
            </a:r>
            <a:endParaRPr/>
          </a:p>
          <a:p>
            <a:pPr marL="365760" lvl="0" indent="-256032" algn="just" rtl="0">
              <a:lnSpc>
                <a:spcPct val="100000"/>
              </a:lnSpc>
              <a:spcBef>
                <a:spcPts val="400"/>
              </a:spcBef>
              <a:spcAft>
                <a:spcPts val="0"/>
              </a:spcAft>
              <a:buSzPts val="1836"/>
              <a:buFont typeface="Arial"/>
              <a:buNone/>
            </a:pPr>
            <a:r>
              <a:rPr lang="en-US">
                <a:solidFill>
                  <a:srgbClr val="000000"/>
                </a:solidFill>
              </a:rPr>
              <a:t>Kernighan’s Law: </a:t>
            </a:r>
            <a:r>
              <a:rPr lang="en-US"/>
              <a:t>“Debugging is twice as hard as writing the code in the first place. Therefore, if you write the code as cleverly as possible, you are, by definition, not smart enough to debug it.”</a:t>
            </a:r>
            <a:endParaRPr/>
          </a:p>
        </p:txBody>
      </p:sp>
      <p:sp>
        <p:nvSpPr>
          <p:cNvPr id="461" name="Google Shape;461;p39"/>
          <p:cNvSpPr txBox="1">
            <a:spLocks noGrp="1"/>
          </p:cNvSpPr>
          <p:nvPr>
            <p:ph type="title"/>
          </p:nvPr>
        </p:nvSpPr>
        <p:spPr>
          <a:xfrm>
            <a:off x="0" y="0"/>
            <a:ext cx="9144000" cy="849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Operating-System Debugging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4"/>
          <p:cNvSpPr txBox="1">
            <a:spLocks noGrp="1"/>
          </p:cNvSpPr>
          <p:nvPr>
            <p:ph type="body" idx="1"/>
          </p:nvPr>
        </p:nvSpPr>
        <p:spPr>
          <a:xfrm>
            <a:off x="742950" y="963442"/>
            <a:ext cx="7404100" cy="5689600"/>
          </a:xfrm>
          <a:prstGeom prst="rect">
            <a:avLst/>
          </a:prstGeom>
          <a:noFill/>
          <a:ln>
            <a:noFill/>
          </a:ln>
        </p:spPr>
        <p:txBody>
          <a:bodyPr spcFirstLastPara="1" wrap="square" lIns="91425" tIns="45700" rIns="91425" bIns="45700" anchor="t" anchorCtr="0">
            <a:normAutofit/>
          </a:bodyPr>
          <a:lstStyle/>
          <a:p>
            <a:pPr marL="365760" lvl="0" indent="-178307" algn="l" rtl="0">
              <a:lnSpc>
                <a:spcPct val="90000"/>
              </a:lnSpc>
              <a:spcBef>
                <a:spcPts val="0"/>
              </a:spcBef>
              <a:spcAft>
                <a:spcPts val="0"/>
              </a:spcAft>
              <a:buSzPts val="1224"/>
              <a:buNone/>
            </a:pPr>
            <a:endParaRPr sz="1800"/>
          </a:p>
          <a:p>
            <a:pPr marL="621792" lvl="1" indent="-228600" algn="l" rtl="0">
              <a:lnSpc>
                <a:spcPct val="90000"/>
              </a:lnSpc>
              <a:spcBef>
                <a:spcPts val="324"/>
              </a:spcBef>
              <a:spcAft>
                <a:spcPts val="0"/>
              </a:spcAft>
              <a:buSzPts val="1800"/>
              <a:buChar char="◦"/>
            </a:pPr>
            <a:r>
              <a:rPr lang="en-US" sz="1800" b="1"/>
              <a:t>Resource allocation - </a:t>
            </a:r>
            <a:r>
              <a:rPr lang="en-US" sz="1800"/>
              <a:t>When  multiple users or multiple jobs running concurrently, resources must be allocated to each of them</a:t>
            </a:r>
            <a:endParaRPr/>
          </a:p>
          <a:p>
            <a:pPr marL="859536" lvl="2" indent="-228600" algn="l" rtl="0">
              <a:lnSpc>
                <a:spcPct val="90000"/>
              </a:lnSpc>
              <a:spcBef>
                <a:spcPts val="350"/>
              </a:spcBef>
              <a:spcAft>
                <a:spcPts val="0"/>
              </a:spcAft>
              <a:buSzPts val="1800"/>
              <a:buChar char="●"/>
            </a:pPr>
            <a:r>
              <a:rPr lang="en-US" sz="1800"/>
              <a:t>Many types of resources -   CPU cycles, main memory, file storage, I/O devices.</a:t>
            </a:r>
            <a:endParaRPr/>
          </a:p>
          <a:p>
            <a:pPr marL="621792" lvl="1" indent="-114300" algn="l" rtl="0">
              <a:lnSpc>
                <a:spcPct val="90000"/>
              </a:lnSpc>
              <a:spcBef>
                <a:spcPts val="324"/>
              </a:spcBef>
              <a:spcAft>
                <a:spcPts val="0"/>
              </a:spcAft>
              <a:buSzPts val="1800"/>
              <a:buNone/>
            </a:pPr>
            <a:endParaRPr sz="1800" b="1"/>
          </a:p>
          <a:p>
            <a:pPr marL="621792" lvl="1" indent="-228600" algn="l" rtl="0">
              <a:lnSpc>
                <a:spcPct val="90000"/>
              </a:lnSpc>
              <a:spcBef>
                <a:spcPts val="324"/>
              </a:spcBef>
              <a:spcAft>
                <a:spcPts val="0"/>
              </a:spcAft>
              <a:buSzPts val="1800"/>
              <a:buChar char="◦"/>
            </a:pPr>
            <a:r>
              <a:rPr lang="en-US" sz="1800" b="1"/>
              <a:t>Accounting -</a:t>
            </a:r>
            <a:r>
              <a:rPr lang="en-US" sz="1800"/>
              <a:t> To keep track of which users use how much and what kinds of computer resources</a:t>
            </a:r>
            <a:endParaRPr/>
          </a:p>
          <a:p>
            <a:pPr marL="621792" lvl="1" indent="-114300" algn="l" rtl="0">
              <a:lnSpc>
                <a:spcPct val="90000"/>
              </a:lnSpc>
              <a:spcBef>
                <a:spcPts val="324"/>
              </a:spcBef>
              <a:spcAft>
                <a:spcPts val="0"/>
              </a:spcAft>
              <a:buSzPts val="1800"/>
              <a:buNone/>
            </a:pPr>
            <a:endParaRPr sz="1800" b="1"/>
          </a:p>
          <a:p>
            <a:pPr marL="621792" lvl="1" indent="-228600" algn="l" rtl="0">
              <a:lnSpc>
                <a:spcPct val="90000"/>
              </a:lnSpc>
              <a:spcBef>
                <a:spcPts val="324"/>
              </a:spcBef>
              <a:spcAft>
                <a:spcPts val="0"/>
              </a:spcAft>
              <a:buSzPts val="1800"/>
              <a:buChar char="◦"/>
            </a:pPr>
            <a:r>
              <a:rPr lang="en-US" sz="1800" b="1"/>
              <a:t>Protection and security - </a:t>
            </a:r>
            <a:r>
              <a:rPr lang="en-US" sz="1800"/>
              <a:t>The owners of information stored in a multiuser or networked computer system may want to control use of that information, concurrent processes should not interfere with each other</a:t>
            </a:r>
            <a:endParaRPr/>
          </a:p>
          <a:p>
            <a:pPr marL="859536" lvl="2" indent="-114300" algn="l" rtl="0">
              <a:lnSpc>
                <a:spcPct val="90000"/>
              </a:lnSpc>
              <a:spcBef>
                <a:spcPts val="350"/>
              </a:spcBef>
              <a:spcAft>
                <a:spcPts val="0"/>
              </a:spcAft>
              <a:buSzPts val="1800"/>
              <a:buNone/>
            </a:pPr>
            <a:endParaRPr sz="1800" b="1"/>
          </a:p>
          <a:p>
            <a:pPr marL="859536" lvl="2" indent="-228600" algn="l" rtl="0">
              <a:lnSpc>
                <a:spcPct val="90000"/>
              </a:lnSpc>
              <a:spcBef>
                <a:spcPts val="350"/>
              </a:spcBef>
              <a:spcAft>
                <a:spcPts val="0"/>
              </a:spcAft>
              <a:buSzPts val="1800"/>
              <a:buChar char="●"/>
            </a:pPr>
            <a:r>
              <a:rPr lang="en-US" sz="1800" b="1"/>
              <a:t>Protection</a:t>
            </a:r>
            <a:r>
              <a:rPr lang="en-US" sz="1800"/>
              <a:t> involves ensuring that all access to system resources is controlled</a:t>
            </a:r>
            <a:endParaRPr/>
          </a:p>
          <a:p>
            <a:pPr marL="859536" lvl="2" indent="-228600" algn="l" rtl="0">
              <a:lnSpc>
                <a:spcPct val="90000"/>
              </a:lnSpc>
              <a:spcBef>
                <a:spcPts val="350"/>
              </a:spcBef>
              <a:spcAft>
                <a:spcPts val="0"/>
              </a:spcAft>
              <a:buSzPts val="1800"/>
              <a:buChar char="●"/>
            </a:pPr>
            <a:r>
              <a:rPr lang="en-US" sz="1800" b="1"/>
              <a:t>Security</a:t>
            </a:r>
            <a:r>
              <a:rPr lang="en-US" sz="1800"/>
              <a:t> of the system from outsiders requires user authentication, extends to defending external I/O devices from invalid access attempts</a:t>
            </a:r>
            <a:endParaRPr/>
          </a:p>
          <a:p>
            <a:pPr marL="365760" lvl="0" indent="-256032" algn="l" rtl="0">
              <a:lnSpc>
                <a:spcPct val="90000"/>
              </a:lnSpc>
              <a:spcBef>
                <a:spcPts val="400"/>
              </a:spcBef>
              <a:spcAft>
                <a:spcPts val="0"/>
              </a:spcAft>
              <a:buSzPts val="1224"/>
              <a:buFont typeface="Arial"/>
              <a:buNone/>
            </a:pPr>
            <a:endParaRPr sz="1800"/>
          </a:p>
        </p:txBody>
      </p:sp>
      <p:sp>
        <p:nvSpPr>
          <p:cNvPr id="151" name="Google Shape;151;p4"/>
          <p:cNvSpPr txBox="1">
            <a:spLocks noGrp="1"/>
          </p:cNvSpPr>
          <p:nvPr>
            <p:ph type="title"/>
          </p:nvPr>
        </p:nvSpPr>
        <p:spPr>
          <a:xfrm>
            <a:off x="1003300" y="373635"/>
            <a:ext cx="7812088"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Operating System Services (Cont.)</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0"/>
          <p:cNvSpPr txBox="1">
            <a:spLocks noGrp="1"/>
          </p:cNvSpPr>
          <p:nvPr>
            <p:ph type="title"/>
          </p:nvPr>
        </p:nvSpPr>
        <p:spPr>
          <a:xfrm>
            <a:off x="1051725" y="0"/>
            <a:ext cx="7596300" cy="819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4100"/>
              <a:buFont typeface="Lucida Sans"/>
              <a:buNone/>
            </a:pPr>
            <a:r>
              <a:rPr lang="en-US"/>
              <a:t>Performance Tuning</a:t>
            </a:r>
            <a:endParaRPr/>
          </a:p>
        </p:txBody>
      </p:sp>
      <p:sp>
        <p:nvSpPr>
          <p:cNvPr id="467" name="Google Shape;467;p40"/>
          <p:cNvSpPr txBox="1">
            <a:spLocks noGrp="1"/>
          </p:cNvSpPr>
          <p:nvPr>
            <p:ph type="body" idx="1"/>
          </p:nvPr>
        </p:nvSpPr>
        <p:spPr>
          <a:xfrm>
            <a:off x="658000" y="748563"/>
            <a:ext cx="8086800" cy="4910100"/>
          </a:xfrm>
          <a:prstGeom prst="rect">
            <a:avLst/>
          </a:prstGeom>
          <a:noFill/>
          <a:ln>
            <a:noFill/>
          </a:ln>
        </p:spPr>
        <p:txBody>
          <a:bodyPr spcFirstLastPara="1" wrap="square" lIns="91425" tIns="45700" rIns="91425" bIns="45700" anchor="t" anchorCtr="0">
            <a:normAutofit/>
          </a:bodyPr>
          <a:lstStyle/>
          <a:p>
            <a:pPr marL="365760" lvl="0" indent="-256032" algn="l" rtl="0">
              <a:lnSpc>
                <a:spcPct val="100000"/>
              </a:lnSpc>
              <a:spcBef>
                <a:spcPts val="0"/>
              </a:spcBef>
              <a:spcAft>
                <a:spcPts val="0"/>
              </a:spcAft>
              <a:buSzPts val="1632"/>
              <a:buChar char="?"/>
            </a:pPr>
            <a:r>
              <a:rPr lang="en-US" sz="2400"/>
              <a:t>Improve performance by removing bottlenecks</a:t>
            </a:r>
            <a:endParaRPr/>
          </a:p>
          <a:p>
            <a:pPr marL="365760" lvl="0" indent="-256032" algn="l" rtl="0">
              <a:lnSpc>
                <a:spcPct val="100000"/>
              </a:lnSpc>
              <a:spcBef>
                <a:spcPts val="400"/>
              </a:spcBef>
              <a:spcAft>
                <a:spcPts val="0"/>
              </a:spcAft>
              <a:buSzPts val="1632"/>
              <a:buChar char="?"/>
            </a:pPr>
            <a:r>
              <a:rPr lang="en-US" sz="2400"/>
              <a:t>OS must provide means of computing and displaying measures of system behavior</a:t>
            </a:r>
            <a:endParaRPr sz="2400">
              <a:solidFill>
                <a:srgbClr val="000000"/>
              </a:solidFill>
            </a:endParaRPr>
          </a:p>
          <a:p>
            <a:pPr marL="365760" lvl="0" indent="-256032" algn="l" rtl="0">
              <a:lnSpc>
                <a:spcPct val="100000"/>
              </a:lnSpc>
              <a:spcBef>
                <a:spcPts val="400"/>
              </a:spcBef>
              <a:spcAft>
                <a:spcPts val="0"/>
              </a:spcAft>
              <a:buSzPts val="1632"/>
              <a:buChar char="?"/>
            </a:pPr>
            <a:r>
              <a:rPr lang="en-US" sz="2400">
                <a:solidFill>
                  <a:srgbClr val="000000"/>
                </a:solidFill>
              </a:rPr>
              <a:t>For example, “top” program or Windows Task Manager (use counter)</a:t>
            </a:r>
            <a:endParaRPr sz="2400">
              <a:solidFill>
                <a:srgbClr val="000000"/>
              </a:solidFill>
            </a:endParaRPr>
          </a:p>
          <a:p>
            <a:pPr marL="365760" lvl="0" indent="-256032" algn="l" rtl="0">
              <a:lnSpc>
                <a:spcPct val="100000"/>
              </a:lnSpc>
              <a:spcBef>
                <a:spcPts val="400"/>
              </a:spcBef>
              <a:spcAft>
                <a:spcPts val="0"/>
              </a:spcAft>
              <a:buSzPts val="1632"/>
              <a:buChar char="?"/>
            </a:pPr>
            <a:r>
              <a:rPr lang="en-US" sz="2400">
                <a:solidFill>
                  <a:srgbClr val="000000"/>
                </a:solidFill>
              </a:rPr>
              <a:t>[/proc:process and statistic</a:t>
            </a:r>
            <a:endParaRPr sz="2400"/>
          </a:p>
        </p:txBody>
      </p:sp>
      <p:pic>
        <p:nvPicPr>
          <p:cNvPr id="468" name="Google Shape;468;p40"/>
          <p:cNvPicPr preferRelativeResize="0"/>
          <p:nvPr/>
        </p:nvPicPr>
        <p:blipFill rotWithShape="1">
          <a:blip r:embed="rId3">
            <a:alphaModFix/>
          </a:blip>
          <a:srcRect/>
          <a:stretch/>
        </p:blipFill>
        <p:spPr>
          <a:xfrm>
            <a:off x="603050" y="3344900"/>
            <a:ext cx="8196700" cy="3513098"/>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4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3000"/>
              <a:buFont typeface="Lucida Sans"/>
              <a:buNone/>
            </a:pPr>
            <a:r>
              <a:rPr lang="en-US" sz="3000"/>
              <a:t>Tracing</a:t>
            </a:r>
            <a:endParaRPr/>
          </a:p>
        </p:txBody>
      </p:sp>
      <p:sp>
        <p:nvSpPr>
          <p:cNvPr id="475" name="Google Shape;475;p42"/>
          <p:cNvSpPr txBox="1"/>
          <p:nvPr/>
        </p:nvSpPr>
        <p:spPr>
          <a:xfrm>
            <a:off x="806450" y="1233488"/>
            <a:ext cx="7713663" cy="491013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Collects data for a specific event, such as steps involved in a system call invocation</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63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Tools include</a:t>
            </a:r>
            <a:endParaRPr sz="1400" b="0" i="0" u="none" strike="noStrike" cap="none">
              <a:solidFill>
                <a:srgbClr val="000000"/>
              </a:solidFill>
              <a:latin typeface="Arial"/>
              <a:ea typeface="Arial"/>
              <a:cs typeface="Arial"/>
              <a:sym typeface="Arial"/>
            </a:endParaRPr>
          </a:p>
          <a:p>
            <a:pPr marL="1143000" marR="0" lvl="2" indent="-228600" algn="l" rtl="0">
              <a:lnSpc>
                <a:spcPct val="100000"/>
              </a:lnSpc>
              <a:spcBef>
                <a:spcPts val="63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strace – trace system calls invoked by a process</a:t>
            </a:r>
            <a:endParaRPr sz="1400" b="0" i="0" u="none" strike="noStrike" cap="none">
              <a:solidFill>
                <a:srgbClr val="000000"/>
              </a:solidFill>
              <a:latin typeface="Arial"/>
              <a:ea typeface="Arial"/>
              <a:cs typeface="Arial"/>
              <a:sym typeface="Arial"/>
            </a:endParaRPr>
          </a:p>
          <a:p>
            <a:pPr marL="1143000" marR="0" lvl="2" indent="-228600" algn="l" rtl="0">
              <a:lnSpc>
                <a:spcPct val="100000"/>
              </a:lnSpc>
              <a:spcBef>
                <a:spcPts val="63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gdb – source-level debugger</a:t>
            </a:r>
            <a:endParaRPr sz="1400" b="0" i="0" u="none" strike="noStrike" cap="none">
              <a:solidFill>
                <a:srgbClr val="000000"/>
              </a:solidFill>
              <a:latin typeface="Arial"/>
              <a:ea typeface="Arial"/>
              <a:cs typeface="Arial"/>
              <a:sym typeface="Arial"/>
            </a:endParaRPr>
          </a:p>
          <a:p>
            <a:pPr marL="1143000" marR="0" lvl="2" indent="-228600" algn="l" rtl="0">
              <a:lnSpc>
                <a:spcPct val="100000"/>
              </a:lnSpc>
              <a:spcBef>
                <a:spcPts val="63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perf – collection of Linux performance tools</a:t>
            </a:r>
            <a:endParaRPr sz="1400" b="0" i="0" u="none" strike="noStrike" cap="none">
              <a:solidFill>
                <a:srgbClr val="000000"/>
              </a:solidFill>
              <a:latin typeface="Arial"/>
              <a:ea typeface="Arial"/>
              <a:cs typeface="Arial"/>
              <a:sym typeface="Arial"/>
            </a:endParaRPr>
          </a:p>
          <a:p>
            <a:pPr marL="1143000" marR="0" lvl="2" indent="-228600" algn="l" rtl="0">
              <a:lnSpc>
                <a:spcPct val="100000"/>
              </a:lnSpc>
              <a:spcBef>
                <a:spcPts val="63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tcpdump – collects network packets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3"/>
          <p:cNvSpPr txBox="1">
            <a:spLocks noGrp="1"/>
          </p:cNvSpPr>
          <p:nvPr>
            <p:ph type="title" idx="4294967295"/>
          </p:nvPr>
        </p:nvSpPr>
        <p:spPr>
          <a:xfrm>
            <a:off x="914400" y="136525"/>
            <a:ext cx="8229600" cy="576263"/>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3000"/>
              <a:buFont typeface="Lucida Sans"/>
              <a:buNone/>
            </a:pPr>
            <a:r>
              <a:rPr lang="en-US" sz="3000"/>
              <a:t>BCC</a:t>
            </a:r>
            <a:endParaRPr/>
          </a:p>
        </p:txBody>
      </p:sp>
      <p:sp>
        <p:nvSpPr>
          <p:cNvPr id="482" name="Google Shape;482;p43"/>
          <p:cNvSpPr txBox="1"/>
          <p:nvPr/>
        </p:nvSpPr>
        <p:spPr>
          <a:xfrm>
            <a:off x="806450" y="1233488"/>
            <a:ext cx="7766050" cy="491013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Debugging interactions between user-level and kernel code nearly impossible without toolset that understands both and an instrument their actions</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63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BCC (BPF(berkeley packet filter) Compiler Collection) is a rich toolkit providing tracing features for Linux</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63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See also the original DTrace</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63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For example, disksnoop.py traces disk I/O activity</a:t>
            </a:r>
            <a:endParaRPr sz="1400" b="0" i="0" u="none" strike="noStrike" cap="none">
              <a:solidFill>
                <a:srgbClr val="000000"/>
              </a:solidFill>
              <a:latin typeface="Arial"/>
              <a:ea typeface="Arial"/>
              <a:cs typeface="Arial"/>
              <a:sym typeface="Arial"/>
            </a:endParaRPr>
          </a:p>
          <a:p>
            <a:pPr marL="342900" marR="0" lvl="0" indent="-240030" algn="l" rtl="0">
              <a:lnSpc>
                <a:spcPct val="100000"/>
              </a:lnSpc>
              <a:spcBef>
                <a:spcPts val="630"/>
              </a:spcBef>
              <a:spcAft>
                <a:spcPts val="0"/>
              </a:spcAft>
              <a:buClr>
                <a:srgbClr val="993300"/>
              </a:buClr>
              <a:buSzPts val="1620"/>
              <a:buFont typeface="Arial"/>
              <a:buNone/>
            </a:pPr>
            <a:endParaRPr sz="1800" b="0" i="0" u="none" strike="noStrike" cap="none">
              <a:solidFill>
                <a:srgbClr val="000000"/>
              </a:solidFill>
              <a:latin typeface="Helvetica Neue"/>
              <a:ea typeface="Helvetica Neue"/>
              <a:cs typeface="Helvetica Neue"/>
              <a:sym typeface="Helvetica Neue"/>
            </a:endParaRPr>
          </a:p>
          <a:p>
            <a:pPr marL="342900" marR="0" lvl="0" indent="-240030" algn="l" rtl="0">
              <a:lnSpc>
                <a:spcPct val="100000"/>
              </a:lnSpc>
              <a:spcBef>
                <a:spcPts val="630"/>
              </a:spcBef>
              <a:spcAft>
                <a:spcPts val="0"/>
              </a:spcAft>
              <a:buClr>
                <a:srgbClr val="993300"/>
              </a:buClr>
              <a:buSzPts val="1620"/>
              <a:buFont typeface="Arial"/>
              <a:buNone/>
            </a:pPr>
            <a:endParaRPr sz="1800" b="0" i="0" u="none" strike="noStrike" cap="none">
              <a:solidFill>
                <a:srgbClr val="000000"/>
              </a:solidFill>
              <a:latin typeface="Helvetica Neue"/>
              <a:ea typeface="Helvetica Neue"/>
              <a:cs typeface="Helvetica Neue"/>
              <a:sym typeface="Helvetica Neue"/>
            </a:endParaRPr>
          </a:p>
          <a:p>
            <a:pPr marL="342900" marR="0" lvl="0" indent="-240030" algn="l" rtl="0">
              <a:lnSpc>
                <a:spcPct val="100000"/>
              </a:lnSpc>
              <a:spcBef>
                <a:spcPts val="630"/>
              </a:spcBef>
              <a:spcAft>
                <a:spcPts val="0"/>
              </a:spcAft>
              <a:buClr>
                <a:srgbClr val="993300"/>
              </a:buClr>
              <a:buSzPts val="1620"/>
              <a:buFont typeface="Arial"/>
              <a:buNone/>
            </a:pPr>
            <a:endParaRPr sz="1800" b="0" i="0" u="none" strike="noStrike" cap="none">
              <a:solidFill>
                <a:srgbClr val="000000"/>
              </a:solidFill>
              <a:latin typeface="Helvetica Neue"/>
              <a:ea typeface="Helvetica Neue"/>
              <a:cs typeface="Helvetica Neue"/>
              <a:sym typeface="Helvetica Neue"/>
            </a:endParaRPr>
          </a:p>
          <a:p>
            <a:pPr marL="342900" marR="0" lvl="0" indent="-240030" algn="l" rtl="0">
              <a:lnSpc>
                <a:spcPct val="100000"/>
              </a:lnSpc>
              <a:spcBef>
                <a:spcPts val="630"/>
              </a:spcBef>
              <a:spcAft>
                <a:spcPts val="0"/>
              </a:spcAft>
              <a:buClr>
                <a:srgbClr val="993300"/>
              </a:buClr>
              <a:buSzPts val="1620"/>
              <a:buFont typeface="Arial"/>
              <a:buNone/>
            </a:pPr>
            <a:endParaRPr sz="1800" b="0" i="0" u="none" strike="noStrike" cap="none">
              <a:solidFill>
                <a:srgbClr val="000000"/>
              </a:solidFill>
              <a:latin typeface="Helvetica Neue"/>
              <a:ea typeface="Helvetica Neue"/>
              <a:cs typeface="Helvetica Neue"/>
              <a:sym typeface="Helvetica Neue"/>
            </a:endParaRPr>
          </a:p>
          <a:p>
            <a:pPr marL="342900" marR="0" lvl="0" indent="-342900" algn="l" rtl="0">
              <a:lnSpc>
                <a:spcPct val="100000"/>
              </a:lnSpc>
              <a:spcBef>
                <a:spcPts val="630"/>
              </a:spcBef>
              <a:spcAft>
                <a:spcPts val="0"/>
              </a:spcAft>
              <a:buClr>
                <a:srgbClr val="993300"/>
              </a:buClr>
              <a:buSzPts val="1620"/>
              <a:buFont typeface="Arial"/>
              <a:buChar char="●"/>
            </a:pPr>
            <a:r>
              <a:rPr lang="en-US" sz="1800" b="0" i="0" u="none" strike="noStrike" cap="none">
                <a:solidFill>
                  <a:srgbClr val="000000"/>
                </a:solidFill>
                <a:latin typeface="Helvetica Neue"/>
                <a:ea typeface="Helvetica Neue"/>
                <a:cs typeface="Helvetica Neue"/>
                <a:sym typeface="Helvetica Neue"/>
              </a:rPr>
              <a:t>Many other tools (next slide)</a:t>
            </a:r>
            <a:endParaRPr sz="1400" b="0" i="0" u="none" strike="noStrike" cap="none">
              <a:solidFill>
                <a:srgbClr val="000000"/>
              </a:solidFill>
              <a:latin typeface="Arial"/>
              <a:ea typeface="Arial"/>
              <a:cs typeface="Arial"/>
              <a:sym typeface="Arial"/>
            </a:endParaRPr>
          </a:p>
        </p:txBody>
      </p:sp>
      <p:pic>
        <p:nvPicPr>
          <p:cNvPr id="483" name="Google Shape;483;p43"/>
          <p:cNvPicPr preferRelativeResize="0"/>
          <p:nvPr/>
        </p:nvPicPr>
        <p:blipFill rotWithShape="1">
          <a:blip r:embed="rId3">
            <a:alphaModFix/>
          </a:blip>
          <a:srcRect/>
          <a:stretch/>
        </p:blipFill>
        <p:spPr>
          <a:xfrm>
            <a:off x="1628775" y="3549650"/>
            <a:ext cx="4953000" cy="12954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44"/>
          <p:cNvSpPr txBox="1">
            <a:spLocks noGrp="1"/>
          </p:cNvSpPr>
          <p:nvPr>
            <p:ph type="title" idx="4294967295"/>
          </p:nvPr>
        </p:nvSpPr>
        <p:spPr>
          <a:xfrm>
            <a:off x="914400" y="136525"/>
            <a:ext cx="8229600" cy="576263"/>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3000"/>
              <a:buFont typeface="Lucida Sans"/>
              <a:buNone/>
            </a:pPr>
            <a:r>
              <a:rPr lang="en-US" sz="3000"/>
              <a:t>Linux bcc/BPF Tracing Tools</a:t>
            </a:r>
            <a:endParaRPr/>
          </a:p>
        </p:txBody>
      </p:sp>
      <p:pic>
        <p:nvPicPr>
          <p:cNvPr id="490" name="Google Shape;490;p44"/>
          <p:cNvPicPr preferRelativeResize="0"/>
          <p:nvPr/>
        </p:nvPicPr>
        <p:blipFill rotWithShape="1">
          <a:blip r:embed="rId3">
            <a:alphaModFix/>
          </a:blip>
          <a:srcRect/>
          <a:stretch/>
        </p:blipFill>
        <p:spPr>
          <a:xfrm>
            <a:off x="704850" y="914400"/>
            <a:ext cx="7531100" cy="5270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5"/>
          <p:cNvSpPr txBox="1">
            <a:spLocks noGrp="1"/>
          </p:cNvSpPr>
          <p:nvPr>
            <p:ph type="title"/>
          </p:nvPr>
        </p:nvSpPr>
        <p:spPr>
          <a:xfrm>
            <a:off x="992188" y="141288"/>
            <a:ext cx="8229600" cy="576262"/>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chemeClr val="dk2"/>
              </a:buClr>
              <a:buSzPct val="100000"/>
              <a:buFont typeface="Lucida Sans"/>
              <a:buNone/>
            </a:pPr>
            <a:r>
              <a:rPr lang="en-US"/>
              <a:t>A View of Operating System Services</a:t>
            </a:r>
            <a:endParaRPr/>
          </a:p>
        </p:txBody>
      </p:sp>
      <p:pic>
        <p:nvPicPr>
          <p:cNvPr id="157" name="Google Shape;157;p5"/>
          <p:cNvPicPr preferRelativeResize="0"/>
          <p:nvPr/>
        </p:nvPicPr>
        <p:blipFill>
          <a:blip r:embed="rId3">
            <a:alphaModFix/>
          </a:blip>
          <a:stretch>
            <a:fillRect/>
          </a:stretch>
        </p:blipFill>
        <p:spPr>
          <a:xfrm>
            <a:off x="152400" y="1090425"/>
            <a:ext cx="8839199" cy="56379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6"/>
          <p:cNvSpPr txBox="1">
            <a:spLocks noGrp="1"/>
          </p:cNvSpPr>
          <p:nvPr>
            <p:ph type="body" idx="1"/>
          </p:nvPr>
        </p:nvSpPr>
        <p:spPr>
          <a:xfrm>
            <a:off x="1011300" y="643776"/>
            <a:ext cx="7121400" cy="2981400"/>
          </a:xfrm>
          <a:prstGeom prst="rect">
            <a:avLst/>
          </a:prstGeom>
          <a:noFill/>
          <a:ln>
            <a:noFill/>
          </a:ln>
        </p:spPr>
        <p:txBody>
          <a:bodyPr spcFirstLastPara="1" wrap="square" lIns="91425" tIns="45700" rIns="91425" bIns="45700" anchor="t" anchorCtr="0">
            <a:normAutofit fontScale="77500" lnSpcReduction="10000"/>
          </a:bodyPr>
          <a:lstStyle/>
          <a:p>
            <a:pPr marL="365760" lvl="0" indent="-256032" algn="l" rtl="0">
              <a:lnSpc>
                <a:spcPct val="100000"/>
              </a:lnSpc>
              <a:spcBef>
                <a:spcPts val="0"/>
              </a:spcBef>
              <a:spcAft>
                <a:spcPts val="0"/>
              </a:spcAft>
              <a:buSzPct val="79826"/>
              <a:buFont typeface="Arial"/>
              <a:buNone/>
            </a:pPr>
            <a:r>
              <a:rPr lang="en-US" sz="2300"/>
              <a:t>These interfaces are </a:t>
            </a:r>
            <a:r>
              <a:rPr lang="en-US" sz="2300" b="1"/>
              <a:t>NOT </a:t>
            </a:r>
            <a:r>
              <a:rPr lang="en-US" sz="2300"/>
              <a:t>normally considered a direct function of the operating system.</a:t>
            </a:r>
            <a:endParaRPr sz="2300"/>
          </a:p>
          <a:p>
            <a:pPr marL="365760" lvl="0" indent="-256032" algn="l" rtl="0">
              <a:lnSpc>
                <a:spcPct val="100000"/>
              </a:lnSpc>
              <a:spcBef>
                <a:spcPts val="0"/>
              </a:spcBef>
              <a:spcAft>
                <a:spcPts val="0"/>
              </a:spcAft>
              <a:buSzPct val="79826"/>
              <a:buFont typeface="Arial"/>
              <a:buNone/>
            </a:pPr>
            <a:endParaRPr sz="2300"/>
          </a:p>
          <a:p>
            <a:pPr marL="365760" lvl="0" indent="-256032" algn="l" rtl="0">
              <a:lnSpc>
                <a:spcPct val="100000"/>
              </a:lnSpc>
              <a:spcBef>
                <a:spcPts val="0"/>
              </a:spcBef>
              <a:spcAft>
                <a:spcPts val="0"/>
              </a:spcAft>
              <a:buSzPct val="79826"/>
              <a:buFont typeface="Arial"/>
              <a:buNone/>
            </a:pPr>
            <a:r>
              <a:rPr lang="en-US" sz="2300"/>
              <a:t>CLI or command interpreter allows direct command entry</a:t>
            </a:r>
            <a:endParaRPr sz="2300"/>
          </a:p>
          <a:p>
            <a:pPr marL="621792" lvl="1" indent="-82550" algn="l" rtl="0">
              <a:lnSpc>
                <a:spcPct val="100000"/>
              </a:lnSpc>
              <a:spcBef>
                <a:spcPts val="324"/>
              </a:spcBef>
              <a:spcAft>
                <a:spcPts val="0"/>
              </a:spcAft>
              <a:buSzPct val="100000"/>
              <a:buNone/>
            </a:pPr>
            <a:endParaRPr/>
          </a:p>
          <a:p>
            <a:pPr marL="621792" lvl="1" indent="-195738" algn="l" rtl="0">
              <a:lnSpc>
                <a:spcPct val="100000"/>
              </a:lnSpc>
              <a:spcBef>
                <a:spcPts val="324"/>
              </a:spcBef>
              <a:spcAft>
                <a:spcPts val="0"/>
              </a:spcAft>
              <a:buSzPct val="100000"/>
              <a:buChar char="◦"/>
            </a:pPr>
            <a:r>
              <a:rPr lang="en-US"/>
              <a:t>Sometimes multiple flavors implemented – shells</a:t>
            </a:r>
            <a:endParaRPr/>
          </a:p>
          <a:p>
            <a:pPr marL="621792" lvl="1" indent="-195738" algn="l" rtl="0">
              <a:lnSpc>
                <a:spcPct val="100000"/>
              </a:lnSpc>
              <a:spcBef>
                <a:spcPts val="324"/>
              </a:spcBef>
              <a:spcAft>
                <a:spcPts val="0"/>
              </a:spcAft>
              <a:buSzPct val="100000"/>
              <a:buChar char="◦"/>
            </a:pPr>
            <a:r>
              <a:rPr lang="en-US"/>
              <a:t>Primarily fetches a command from user and executes it</a:t>
            </a:r>
            <a:endParaRPr/>
          </a:p>
          <a:p>
            <a:pPr marL="621792" lvl="1" indent="-195738" algn="l" rtl="0">
              <a:lnSpc>
                <a:spcPct val="100000"/>
              </a:lnSpc>
              <a:spcBef>
                <a:spcPts val="324"/>
              </a:spcBef>
              <a:spcAft>
                <a:spcPts val="0"/>
              </a:spcAft>
              <a:buSzPct val="100000"/>
              <a:buChar char="◦"/>
            </a:pPr>
            <a:r>
              <a:rPr lang="en-US"/>
              <a:t>Sometimes commands built-in, sometimes just names of programs</a:t>
            </a:r>
            <a:endParaRPr/>
          </a:p>
          <a:p>
            <a:pPr marL="859536" lvl="2" indent="-95250" algn="l" rtl="0">
              <a:lnSpc>
                <a:spcPct val="100000"/>
              </a:lnSpc>
              <a:spcBef>
                <a:spcPts val="350"/>
              </a:spcBef>
              <a:spcAft>
                <a:spcPts val="0"/>
              </a:spcAft>
              <a:buSzPct val="91304"/>
              <a:buNone/>
            </a:pPr>
            <a:endParaRPr sz="2300"/>
          </a:p>
        </p:txBody>
      </p:sp>
      <p:sp>
        <p:nvSpPr>
          <p:cNvPr id="164" name="Google Shape;164;p6"/>
          <p:cNvSpPr txBox="1">
            <a:spLocks noGrp="1"/>
          </p:cNvSpPr>
          <p:nvPr>
            <p:ph type="title"/>
          </p:nvPr>
        </p:nvSpPr>
        <p:spPr>
          <a:xfrm>
            <a:off x="914388" y="0"/>
            <a:ext cx="8229600" cy="576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2800"/>
              <a:buFont typeface="Lucida Sans"/>
              <a:buNone/>
            </a:pPr>
            <a:r>
              <a:rPr lang="en-US" sz="2800"/>
              <a:t>User Operating System Interface - CLI</a:t>
            </a:r>
            <a:endParaRPr/>
          </a:p>
        </p:txBody>
      </p:sp>
      <p:pic>
        <p:nvPicPr>
          <p:cNvPr id="165" name="Google Shape;165;p6"/>
          <p:cNvPicPr preferRelativeResize="0"/>
          <p:nvPr/>
        </p:nvPicPr>
        <p:blipFill>
          <a:blip r:embed="rId3">
            <a:alphaModFix/>
          </a:blip>
          <a:stretch>
            <a:fillRect/>
          </a:stretch>
        </p:blipFill>
        <p:spPr>
          <a:xfrm>
            <a:off x="1335375" y="3165875"/>
            <a:ext cx="7121398" cy="36921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7"/>
          <p:cNvSpPr txBox="1">
            <a:spLocks noGrp="1"/>
          </p:cNvSpPr>
          <p:nvPr>
            <p:ph type="body" idx="1"/>
          </p:nvPr>
        </p:nvSpPr>
        <p:spPr>
          <a:xfrm>
            <a:off x="1011800" y="991675"/>
            <a:ext cx="7327800" cy="4866300"/>
          </a:xfrm>
          <a:prstGeom prst="rect">
            <a:avLst/>
          </a:prstGeom>
          <a:noFill/>
          <a:ln>
            <a:noFill/>
          </a:ln>
        </p:spPr>
        <p:txBody>
          <a:bodyPr spcFirstLastPara="1" wrap="square" lIns="91425" tIns="45700" rIns="91425" bIns="45700" anchor="t" anchorCtr="0">
            <a:normAutofit lnSpcReduction="10000"/>
          </a:bodyPr>
          <a:lstStyle/>
          <a:p>
            <a:pPr marL="365760" lvl="0" indent="-256032" algn="l" rtl="0">
              <a:lnSpc>
                <a:spcPct val="100000"/>
              </a:lnSpc>
              <a:spcBef>
                <a:spcPts val="0"/>
              </a:spcBef>
              <a:spcAft>
                <a:spcPts val="0"/>
              </a:spcAft>
              <a:buSzPts val="1836"/>
              <a:buChar char="?"/>
            </a:pPr>
            <a:r>
              <a:rPr lang="en-US"/>
              <a:t>User-friendly </a:t>
            </a:r>
            <a:r>
              <a:rPr lang="en-US" b="1">
                <a:solidFill>
                  <a:srgbClr val="3366FF"/>
                </a:solidFill>
              </a:rPr>
              <a:t>desktop</a:t>
            </a:r>
            <a:r>
              <a:rPr lang="en-US"/>
              <a:t> metaphor interface</a:t>
            </a:r>
            <a:endParaRPr/>
          </a:p>
          <a:p>
            <a:pPr marL="621792" lvl="1" indent="-228600" algn="l" rtl="0">
              <a:lnSpc>
                <a:spcPct val="100000"/>
              </a:lnSpc>
              <a:spcBef>
                <a:spcPts val="324"/>
              </a:spcBef>
              <a:spcAft>
                <a:spcPts val="0"/>
              </a:spcAft>
              <a:buSzPts val="2300"/>
              <a:buChar char="◦"/>
            </a:pPr>
            <a:r>
              <a:rPr lang="en-US"/>
              <a:t>Usually mouse, keyboard, and monitor</a:t>
            </a:r>
            <a:endParaRPr/>
          </a:p>
          <a:p>
            <a:pPr marL="621792" lvl="1" indent="-228600" algn="l" rtl="0">
              <a:lnSpc>
                <a:spcPct val="100000"/>
              </a:lnSpc>
              <a:spcBef>
                <a:spcPts val="324"/>
              </a:spcBef>
              <a:spcAft>
                <a:spcPts val="0"/>
              </a:spcAft>
              <a:buSzPts val="2300"/>
              <a:buChar char="◦"/>
            </a:pPr>
            <a:r>
              <a:rPr lang="en-US" b="1">
                <a:solidFill>
                  <a:srgbClr val="3366FF"/>
                </a:solidFill>
              </a:rPr>
              <a:t>Icons</a:t>
            </a:r>
            <a:r>
              <a:rPr lang="en-US"/>
              <a:t> represent files, programs, actions, etc</a:t>
            </a:r>
            <a:endParaRPr/>
          </a:p>
          <a:p>
            <a:pPr marL="621792" lvl="1" indent="-228600" algn="l" rtl="0">
              <a:lnSpc>
                <a:spcPct val="100000"/>
              </a:lnSpc>
              <a:spcBef>
                <a:spcPts val="324"/>
              </a:spcBef>
              <a:spcAft>
                <a:spcPts val="0"/>
              </a:spcAft>
              <a:buSzPts val="2300"/>
              <a:buChar char="◦"/>
            </a:pPr>
            <a:r>
              <a:rPr lang="en-US"/>
              <a:t>Various mouse buttons over objects in the interface cause various actions (provide information, options, execute function, open directory (known as a </a:t>
            </a:r>
            <a:r>
              <a:rPr lang="en-US" b="1">
                <a:solidFill>
                  <a:srgbClr val="3366FF"/>
                </a:solidFill>
              </a:rPr>
              <a:t>folder</a:t>
            </a:r>
            <a:r>
              <a:rPr lang="en-US"/>
              <a:t>)</a:t>
            </a:r>
            <a:endParaRPr/>
          </a:p>
          <a:p>
            <a:pPr marL="365760" lvl="0" indent="-256032" algn="l" rtl="0">
              <a:lnSpc>
                <a:spcPct val="100000"/>
              </a:lnSpc>
              <a:spcBef>
                <a:spcPts val="400"/>
              </a:spcBef>
              <a:spcAft>
                <a:spcPts val="0"/>
              </a:spcAft>
              <a:buSzPts val="1836"/>
              <a:buChar char="?"/>
            </a:pPr>
            <a:r>
              <a:rPr lang="en-US"/>
              <a:t>Many systems now include both CLI and GUI interfaces</a:t>
            </a:r>
            <a:endParaRPr/>
          </a:p>
          <a:p>
            <a:pPr marL="621792" lvl="1" indent="-228600" algn="l" rtl="0">
              <a:lnSpc>
                <a:spcPct val="100000"/>
              </a:lnSpc>
              <a:spcBef>
                <a:spcPts val="324"/>
              </a:spcBef>
              <a:spcAft>
                <a:spcPts val="0"/>
              </a:spcAft>
              <a:buSzPts val="2300"/>
              <a:buChar char="◦"/>
            </a:pPr>
            <a:r>
              <a:rPr lang="en-US"/>
              <a:t>Unix and Linux have CLI with optional GUI interfaces (CDE, KDE, GNOME)</a:t>
            </a:r>
            <a:endParaRPr/>
          </a:p>
          <a:p>
            <a:pPr marL="621792" lvl="1" indent="-82550" algn="l" rtl="0">
              <a:lnSpc>
                <a:spcPct val="100000"/>
              </a:lnSpc>
              <a:spcBef>
                <a:spcPts val="324"/>
              </a:spcBef>
              <a:spcAft>
                <a:spcPts val="0"/>
              </a:spcAft>
              <a:buSzPts val="2300"/>
              <a:buNone/>
            </a:pPr>
            <a:endParaRPr/>
          </a:p>
        </p:txBody>
      </p:sp>
      <p:sp>
        <p:nvSpPr>
          <p:cNvPr id="172" name="Google Shape;172;p7"/>
          <p:cNvSpPr txBox="1">
            <a:spLocks noGrp="1"/>
          </p:cNvSpPr>
          <p:nvPr>
            <p:ph type="title"/>
          </p:nvPr>
        </p:nvSpPr>
        <p:spPr>
          <a:xfrm>
            <a:off x="698488" y="0"/>
            <a:ext cx="8229600" cy="5763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3000"/>
              <a:buFont typeface="Lucida Sans"/>
              <a:buNone/>
            </a:pPr>
            <a:r>
              <a:rPr lang="en-US" sz="3000"/>
              <a:t>User Operating System Interface - GUI</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8"/>
          <p:cNvSpPr txBox="1">
            <a:spLocks noGrp="1"/>
          </p:cNvSpPr>
          <p:nvPr>
            <p:ph type="body" idx="1"/>
          </p:nvPr>
        </p:nvSpPr>
        <p:spPr>
          <a:xfrm>
            <a:off x="806450" y="1233488"/>
            <a:ext cx="4121150" cy="4530725"/>
          </a:xfrm>
          <a:prstGeom prst="rect">
            <a:avLst/>
          </a:prstGeom>
          <a:noFill/>
          <a:ln>
            <a:noFill/>
          </a:ln>
        </p:spPr>
        <p:txBody>
          <a:bodyPr spcFirstLastPara="1" wrap="square" lIns="91425" tIns="45700" rIns="91425" bIns="45700" anchor="t" anchorCtr="0">
            <a:normAutofit lnSpcReduction="10000"/>
          </a:bodyPr>
          <a:lstStyle/>
          <a:p>
            <a:pPr marL="365760" lvl="0" indent="-256032" algn="l" rtl="0">
              <a:lnSpc>
                <a:spcPct val="100000"/>
              </a:lnSpc>
              <a:spcBef>
                <a:spcPts val="0"/>
              </a:spcBef>
              <a:spcAft>
                <a:spcPts val="0"/>
              </a:spcAft>
              <a:buSzPts val="1836"/>
              <a:buFont typeface="Arial"/>
              <a:buChar char="●"/>
            </a:pPr>
            <a:r>
              <a:rPr lang="en-US"/>
              <a:t>Touchscreen devices require new interfaces</a:t>
            </a:r>
            <a:endParaRPr/>
          </a:p>
          <a:p>
            <a:pPr marL="621792" lvl="1" indent="-228600" algn="l" rtl="0">
              <a:lnSpc>
                <a:spcPct val="100000"/>
              </a:lnSpc>
              <a:spcBef>
                <a:spcPts val="324"/>
              </a:spcBef>
              <a:spcAft>
                <a:spcPts val="0"/>
              </a:spcAft>
              <a:buSzPts val="1600"/>
              <a:buFont typeface="Arial"/>
              <a:buChar char="●"/>
            </a:pPr>
            <a:r>
              <a:rPr lang="en-US" sz="1600"/>
              <a:t>Mouse not possible or not desired</a:t>
            </a:r>
            <a:endParaRPr/>
          </a:p>
          <a:p>
            <a:pPr marL="621792" lvl="1" indent="-228600" algn="l" rtl="0">
              <a:lnSpc>
                <a:spcPct val="100000"/>
              </a:lnSpc>
              <a:spcBef>
                <a:spcPts val="324"/>
              </a:spcBef>
              <a:spcAft>
                <a:spcPts val="0"/>
              </a:spcAft>
              <a:buSzPts val="1600"/>
              <a:buFont typeface="Arial"/>
              <a:buChar char="●"/>
            </a:pPr>
            <a:r>
              <a:rPr lang="en-US" sz="1600"/>
              <a:t>Actions and selection based on gestures</a:t>
            </a:r>
            <a:endParaRPr/>
          </a:p>
          <a:p>
            <a:pPr marL="621792" lvl="1" indent="-228600" algn="l" rtl="0">
              <a:lnSpc>
                <a:spcPct val="100000"/>
              </a:lnSpc>
              <a:spcBef>
                <a:spcPts val="324"/>
              </a:spcBef>
              <a:spcAft>
                <a:spcPts val="0"/>
              </a:spcAft>
              <a:buSzPts val="1600"/>
              <a:buFont typeface="Arial"/>
              <a:buChar char="●"/>
            </a:pPr>
            <a:r>
              <a:rPr lang="en-US" sz="1600"/>
              <a:t>Virtual keyboard for text entry</a:t>
            </a:r>
            <a:endParaRPr/>
          </a:p>
          <a:p>
            <a:pPr marL="365760" lvl="0" indent="-256032" algn="l" rtl="0">
              <a:lnSpc>
                <a:spcPct val="100000"/>
              </a:lnSpc>
              <a:spcBef>
                <a:spcPts val="400"/>
              </a:spcBef>
              <a:spcAft>
                <a:spcPts val="0"/>
              </a:spcAft>
              <a:buSzPts val="1088"/>
              <a:buFont typeface="Arial"/>
              <a:buChar char="●"/>
            </a:pPr>
            <a:r>
              <a:rPr lang="en-US" sz="1600"/>
              <a:t>Voice commands.</a:t>
            </a:r>
            <a:endParaRPr sz="1600"/>
          </a:p>
          <a:p>
            <a:pPr marL="365760" lvl="0" indent="-288544" algn="l" rtl="0">
              <a:lnSpc>
                <a:spcPct val="100000"/>
              </a:lnSpc>
              <a:spcBef>
                <a:spcPts val="400"/>
              </a:spcBef>
              <a:spcAft>
                <a:spcPts val="0"/>
              </a:spcAft>
              <a:buSzPts val="1600"/>
              <a:buChar char="●"/>
            </a:pPr>
            <a:r>
              <a:rPr lang="en-US" sz="1600"/>
              <a:t>Which one is better or why?</a:t>
            </a:r>
            <a:endParaRPr sz="1600"/>
          </a:p>
          <a:p>
            <a:pPr marL="0" lvl="0" indent="0" algn="l" rtl="0">
              <a:lnSpc>
                <a:spcPct val="100000"/>
              </a:lnSpc>
              <a:spcBef>
                <a:spcPts val="400"/>
              </a:spcBef>
              <a:spcAft>
                <a:spcPts val="0"/>
              </a:spcAft>
              <a:buNone/>
            </a:pPr>
            <a:endParaRPr sz="1100">
              <a:highlight>
                <a:srgbClr val="C0A172"/>
              </a:highlight>
              <a:latin typeface="Arial"/>
              <a:ea typeface="Arial"/>
              <a:cs typeface="Arial"/>
              <a:sym typeface="Arial"/>
            </a:endParaRPr>
          </a:p>
          <a:p>
            <a:pPr marL="0" lvl="0" indent="0" algn="l" rtl="0">
              <a:lnSpc>
                <a:spcPct val="100000"/>
              </a:lnSpc>
              <a:spcBef>
                <a:spcPts val="400"/>
              </a:spcBef>
              <a:spcAft>
                <a:spcPts val="0"/>
              </a:spcAft>
              <a:buSzPts val="1836"/>
              <a:buFont typeface="Arial"/>
              <a:buNone/>
            </a:pPr>
            <a:endParaRPr/>
          </a:p>
          <a:p>
            <a:pPr marL="621792" lvl="1" indent="-82550" algn="l" rtl="0">
              <a:lnSpc>
                <a:spcPct val="100000"/>
              </a:lnSpc>
              <a:spcBef>
                <a:spcPts val="324"/>
              </a:spcBef>
              <a:spcAft>
                <a:spcPts val="0"/>
              </a:spcAft>
              <a:buSzPts val="2300"/>
              <a:buFont typeface="Arial"/>
              <a:buNone/>
            </a:pPr>
            <a:endParaRPr/>
          </a:p>
        </p:txBody>
      </p:sp>
      <p:sp>
        <p:nvSpPr>
          <p:cNvPr id="179" name="Google Shape;179;p8"/>
          <p:cNvSpPr txBox="1">
            <a:spLocks noGrp="1"/>
          </p:cNvSpPr>
          <p:nvPr>
            <p:ph type="title"/>
          </p:nvPr>
        </p:nvSpPr>
        <p:spPr>
          <a:xfrm>
            <a:off x="822325" y="182563"/>
            <a:ext cx="8229600" cy="57626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2"/>
              </a:buClr>
              <a:buSzPts val="3000"/>
              <a:buFont typeface="Lucida Sans"/>
              <a:buNone/>
            </a:pPr>
            <a:r>
              <a:rPr lang="en-US" sz="3000"/>
              <a:t>Touchscreen Interfaces</a:t>
            </a:r>
            <a:endParaRPr/>
          </a:p>
        </p:txBody>
      </p:sp>
      <p:pic>
        <p:nvPicPr>
          <p:cNvPr id="180" name="Google Shape;180;p8"/>
          <p:cNvPicPr preferRelativeResize="0"/>
          <p:nvPr/>
        </p:nvPicPr>
        <p:blipFill>
          <a:blip r:embed="rId3">
            <a:alphaModFix/>
          </a:blip>
          <a:stretch>
            <a:fillRect/>
          </a:stretch>
        </p:blipFill>
        <p:spPr>
          <a:xfrm>
            <a:off x="5792600" y="0"/>
            <a:ext cx="3259336" cy="5794376"/>
          </a:xfrm>
          <a:prstGeom prst="rect">
            <a:avLst/>
          </a:prstGeom>
          <a:noFill/>
          <a:ln>
            <a:noFill/>
          </a:ln>
        </p:spPr>
      </p:pic>
    </p:spTree>
  </p:cSld>
  <p:clrMapOvr>
    <a:masterClrMapping/>
  </p:clrMapOvr>
</p:sld>
</file>

<file path=ppt/theme/theme1.xml><?xml version="1.0" encoding="utf-8"?>
<a:theme xmlns:a="http://schemas.openxmlformats.org/drawingml/2006/main" name="Concourse">
  <a:themeElements>
    <a:clrScheme name="Concourse">
      <a:dk1>
        <a:srgbClr val="000000"/>
      </a:dk1>
      <a:lt1>
        <a:srgbClr val="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course">
  <a:themeElements>
    <a:clrScheme name="Concourse">
      <a:dk1>
        <a:srgbClr val="000000"/>
      </a:dk1>
      <a:lt1>
        <a:srgbClr val="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TotalTime>
  <Words>3870</Words>
  <Application>Microsoft Office PowerPoint</Application>
  <PresentationFormat>On-screen Show (4:3)</PresentationFormat>
  <Paragraphs>462</Paragraphs>
  <Slides>53</Slides>
  <Notes>53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53</vt:i4>
      </vt:variant>
    </vt:vector>
  </HeadingPairs>
  <TitlesOfParts>
    <vt:vector size="61" baseType="lpstr">
      <vt:lpstr>Arial</vt:lpstr>
      <vt:lpstr>Helvetica Neue</vt:lpstr>
      <vt:lpstr>Noto Sans Symbols</vt:lpstr>
      <vt:lpstr>Lucida Sans</vt:lpstr>
      <vt:lpstr>Times New Roman</vt:lpstr>
      <vt:lpstr>Verdana</vt:lpstr>
      <vt:lpstr>Concourse</vt:lpstr>
      <vt:lpstr>Concourse</vt:lpstr>
      <vt:lpstr>Operating System Structures </vt:lpstr>
      <vt:lpstr>Chapter Objectives</vt:lpstr>
      <vt:lpstr>Operating System Services</vt:lpstr>
      <vt:lpstr>Operating System Services (Cont.)</vt:lpstr>
      <vt:lpstr>Operating System Services (Cont.)</vt:lpstr>
      <vt:lpstr>A View of Operating System Services</vt:lpstr>
      <vt:lpstr>User Operating System Interface - CLI</vt:lpstr>
      <vt:lpstr>User Operating System Interface - GUI</vt:lpstr>
      <vt:lpstr>Touchscreen Interfaces</vt:lpstr>
      <vt:lpstr>System Calls</vt:lpstr>
      <vt:lpstr>Example of System Calls</vt:lpstr>
      <vt:lpstr>Example of Standard API</vt:lpstr>
      <vt:lpstr>API – System Call – OS Relationship</vt:lpstr>
      <vt:lpstr>System Call Parameter Passing via Table</vt:lpstr>
      <vt:lpstr>System Call Parameter Passing</vt:lpstr>
      <vt:lpstr>Types of System Calls </vt:lpstr>
      <vt:lpstr>Types of System Calls </vt:lpstr>
      <vt:lpstr>Types of System Calls </vt:lpstr>
      <vt:lpstr>Types of System Calls </vt:lpstr>
      <vt:lpstr>PowerPoint Presentation</vt:lpstr>
      <vt:lpstr>Standard C Library Example</vt:lpstr>
      <vt:lpstr>Example: MS-DOS</vt:lpstr>
      <vt:lpstr>Example: FreeBSD(Berkeley Software Distribution)</vt:lpstr>
      <vt:lpstr>System Programs</vt:lpstr>
      <vt:lpstr>System Programs</vt:lpstr>
      <vt:lpstr>System Programs (Cont.)</vt:lpstr>
      <vt:lpstr>System Programs (Cont.)</vt:lpstr>
      <vt:lpstr>Linkers and Loaders</vt:lpstr>
      <vt:lpstr>The Role of the Linker and Loader</vt:lpstr>
      <vt:lpstr>The role of the linker and loader</vt:lpstr>
      <vt:lpstr>Why Applications are Operating System Specific</vt:lpstr>
      <vt:lpstr>Operating System Design and Implementation</vt:lpstr>
      <vt:lpstr>Operating System Design and Implementation (Cont.)</vt:lpstr>
      <vt:lpstr>Implementation</vt:lpstr>
      <vt:lpstr>PowerPoint Presentation</vt:lpstr>
      <vt:lpstr>Principles of data structures are also applied in OS.</vt:lpstr>
      <vt:lpstr>Operating System Structure</vt:lpstr>
      <vt:lpstr>Operating System Structure</vt:lpstr>
      <vt:lpstr>PowerPoint Presentation</vt:lpstr>
      <vt:lpstr>Operating System Structure</vt:lpstr>
      <vt:lpstr>Operating System Structure</vt:lpstr>
      <vt:lpstr>Difference with Layered</vt:lpstr>
      <vt:lpstr>It looks like extra context switches and copying would be expensive Kernel still surprisingly large - “It’s not micro in size, it’s micro in functionality” </vt:lpstr>
      <vt:lpstr>Operating System Structure</vt:lpstr>
      <vt:lpstr>Operating System Structure</vt:lpstr>
      <vt:lpstr>Architecture of Apple's macOS and iOS operating systems </vt:lpstr>
      <vt:lpstr>Operating System Generation</vt:lpstr>
      <vt:lpstr>Question</vt:lpstr>
      <vt:lpstr>Operating-System Debugging</vt:lpstr>
      <vt:lpstr>Performance Tuning</vt:lpstr>
      <vt:lpstr>Tracing</vt:lpstr>
      <vt:lpstr>BCC</vt:lpstr>
      <vt:lpstr>Linux bcc/BPF Tracing Tools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Operating System Structures </dc:title>
  <dc:creator>Lucent End User</dc:creator>
  <cp:lastModifiedBy>Ammar Siddiqui</cp:lastModifiedBy>
  <cp:revision>2</cp:revision>
  <dcterms:created xsi:type="dcterms:W3CDTF">2011-01-13T23:43:38Z</dcterms:created>
  <dcterms:modified xsi:type="dcterms:W3CDTF">2022-03-06T10:59:01Z</dcterms:modified>
</cp:coreProperties>
</file>